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  <p:sldMasterId id="214748365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9144000"/>
  <p:notesSz cx="6858000" cy="9144000"/>
  <p:embeddedFontLst>
    <p:embeddedFont>
      <p:font typeface="Quattrocent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attrocento-bold.fntdata"/><Relationship Id="rId30" Type="http://schemas.openxmlformats.org/officeDocument/2006/relationships/font" Target="fonts/Quattrocent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88900" lvl="0" marL="0" marR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89" name="Google Shape;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r>
              <a:rPr b="0" i="0" lang="ru-RU" sz="1200" u="none" cap="none" strike="noStrike"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" name="Google Shape;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r>
              <a:rPr b="0" i="0" lang="ru-RU" sz="1200" u="none" cap="none" strike="noStrike"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6" name="Google Shape;14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Font typeface="Calibri"/>
              <a:buNone/>
            </a:pPr>
            <a:r>
              <a:rPr b="0" i="0" lang="ru-RU" sz="1200" u="none" cap="none" strike="noStrike"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E5D59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indent="-228600" lvl="1" marL="9144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indent="-228600" lvl="2" marL="1371600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indent="-317500" lvl="5" marL="2743200" rtl="0">
              <a:spcBef>
                <a:spcPts val="360"/>
              </a:spcBef>
              <a:spcAft>
                <a:spcPts val="0"/>
              </a:spcAft>
              <a:buSzPts val="1400"/>
              <a:buChar char=""/>
              <a:defRPr/>
            </a:lvl6pPr>
            <a:lvl7pPr indent="-317500" lvl="6" marL="3200400" rtl="0">
              <a:spcBef>
                <a:spcPts val="320"/>
              </a:spcBef>
              <a:spcAft>
                <a:spcPts val="0"/>
              </a:spcAft>
              <a:buSzPts val="1400"/>
              <a:buChar char="⚫"/>
              <a:defRPr/>
            </a:lvl7pPr>
            <a:lvl8pPr indent="-317500" lvl="7" marL="36576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8pPr>
            <a:lvl9pPr indent="-317500" lvl="8" marL="4114800" rtl="0">
              <a:spcBef>
                <a:spcPts val="280"/>
              </a:spcBef>
              <a:spcAft>
                <a:spcPts val="0"/>
              </a:spcAft>
              <a:buSzPts val="1400"/>
              <a:buChar char="⚫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Arial"/>
              <a:buChar char="⬜"/>
              <a:defRPr/>
            </a:lvl1pPr>
            <a:lvl2pPr indent="-3175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◼"/>
              <a:defRPr/>
            </a:lvl2pPr>
            <a:lvl3pPr indent="-317500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▫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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◾"/>
              <a:defRPr/>
            </a:lvl5pPr>
            <a:lvl6pPr indent="-3175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"/>
              <a:defRPr/>
            </a:lvl6pPr>
            <a:lvl7pPr indent="-3175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⚫"/>
              <a:defRPr/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⚫"/>
              <a:defRPr/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⚫"/>
              <a:defRPr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400"/>
              <a:buFont typeface="Arial"/>
              <a:buChar char="⬜"/>
              <a:defRPr/>
            </a:lvl1pPr>
            <a:lvl2pPr indent="-3175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◼"/>
              <a:defRPr/>
            </a:lvl2pPr>
            <a:lvl3pPr indent="-317500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▫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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◾"/>
              <a:defRPr/>
            </a:lvl5pPr>
            <a:lvl6pPr indent="-3175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"/>
              <a:defRPr/>
            </a:lvl6pPr>
            <a:lvl7pPr indent="-3175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⚫"/>
              <a:defRPr/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⚫"/>
              <a:defRPr/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⚫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buNone/>
              <a:defRPr/>
            </a:lvl1pPr>
            <a:lvl2pPr indent="0" lvl="1" marL="0" marR="0" rtl="0" algn="r">
              <a:buNone/>
              <a:defRPr/>
            </a:lvl2pPr>
            <a:lvl3pPr indent="0" lvl="2" marL="0" marR="0" rtl="0" algn="r">
              <a:buNone/>
              <a:defRPr/>
            </a:lvl3pPr>
            <a:lvl4pPr indent="0" lvl="3" marL="0" marR="0" rtl="0" algn="r">
              <a:buNone/>
              <a:defRPr/>
            </a:lvl4pPr>
            <a:lvl5pPr indent="0" lvl="4" marL="0" marR="0" rtl="0" algn="r">
              <a:buNone/>
              <a:defRPr/>
            </a:lvl5pPr>
            <a:lvl6pPr indent="0" lvl="5" marL="0" marR="0" rtl="0" algn="r">
              <a:buNone/>
              <a:defRPr/>
            </a:lvl6pPr>
            <a:lvl7pPr indent="0" lvl="6" marL="0" marR="0" rtl="0" algn="r">
              <a:buNone/>
              <a:defRPr/>
            </a:lvl7pPr>
            <a:lvl8pPr indent="0" lvl="7" marL="0" marR="0" rtl="0" algn="r">
              <a:buNone/>
              <a:defRPr/>
            </a:lvl8pPr>
            <a:lvl9pPr indent="0" lvl="8" marL="0" marR="0" rtl="0" algn="r">
              <a:buNone/>
              <a:defRPr/>
            </a:lvl9pPr>
          </a:lstStyle>
          <a:p>
            <a:pPr indent="-88900" lvl="0" marL="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t/>
            </a:r>
            <a:endParaRPr/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4294967295" type="subTitle"/>
          </p:nvPr>
        </p:nvSpPr>
        <p:spPr>
          <a:xfrm>
            <a:off x="1476375" y="4294187"/>
            <a:ext cx="6400800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1365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r>
              <a:rPr b="1" i="1" lang="ru-RU" sz="4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Страницы истории</a:t>
            </a:r>
            <a:endParaRPr/>
          </a:p>
        </p:txBody>
      </p:sp>
      <p:sp>
        <p:nvSpPr>
          <p:cNvPr id="29" name="Google Shape;29;p4"/>
          <p:cNvSpPr txBox="1"/>
          <p:nvPr>
            <p:ph idx="4294967295" type="ctrTitle"/>
          </p:nvPr>
        </p:nvSpPr>
        <p:spPr>
          <a:xfrm>
            <a:off x="642739" y="407839"/>
            <a:ext cx="7772400" cy="295232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5AF"/>
              </a:buClr>
              <a:buFont typeface="Quattrocento"/>
              <a:buNone/>
            </a:pPr>
            <a:r>
              <a:rPr b="1" i="0" lang="ru-RU" sz="8000" u="none" cap="small" strike="noStrike">
                <a:solidFill>
                  <a:srgbClr val="F3E5AF"/>
                </a:solidFill>
                <a:latin typeface="Quattrocento"/>
                <a:ea typeface="Quattrocento"/>
                <a:cs typeface="Quattrocento"/>
                <a:sym typeface="Quattrocento"/>
              </a:rPr>
              <a:t>Алтайская целина</a:t>
            </a:r>
            <a:endParaRPr b="1" i="0" sz="8000" u="none" cap="small" strike="noStrike">
              <a:solidFill>
                <a:srgbClr val="F3E5AF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6237287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00" y="2865437"/>
            <a:ext cx="5651500" cy="399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5508625" cy="41322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>
            <p:ph type="title"/>
          </p:nvPr>
        </p:nvSpPr>
        <p:spPr>
          <a:xfrm>
            <a:off x="250825" y="5734050"/>
            <a:ext cx="7488238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Быт палаточного городка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958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>
            <p:ph type="title"/>
          </p:nvPr>
        </p:nvSpPr>
        <p:spPr>
          <a:xfrm>
            <a:off x="0" y="5949950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Целинники в часы досуга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 txBox="1"/>
          <p:nvPr>
            <p:ph type="title"/>
          </p:nvPr>
        </p:nvSpPr>
        <p:spPr>
          <a:xfrm>
            <a:off x="468313" y="6021388"/>
            <a:ext cx="8229600" cy="8366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В гостях – артисты МХАТа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>
            <p:ph type="title"/>
          </p:nvPr>
        </p:nvSpPr>
        <p:spPr>
          <a:xfrm>
            <a:off x="468313" y="0"/>
            <a:ext cx="8229600" cy="981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41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Герои целины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95287" y="4005262"/>
            <a:ext cx="4038600" cy="2663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687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Times New Roman"/>
              <a:buChar char="⬜"/>
            </a:pPr>
            <a:r>
              <a:rPr b="0" i="1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тысяч покорителей алтайской целины были награждены орденами и медалями</a:t>
            </a:r>
            <a:endParaRPr/>
          </a:p>
        </p:txBody>
      </p:sp>
      <p:sp>
        <p:nvSpPr>
          <p:cNvPr id="107" name="Google Shape;107;p16"/>
          <p:cNvSpPr txBox="1"/>
          <p:nvPr>
            <p:ph idx="4294967295" type="body"/>
          </p:nvPr>
        </p:nvSpPr>
        <p:spPr>
          <a:xfrm>
            <a:off x="5038725" y="4005262"/>
            <a:ext cx="4105275" cy="2546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687" lvl="0" marL="5476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Times New Roman"/>
              <a:buChar char="⬜"/>
            </a:pPr>
            <a:r>
              <a:rPr b="0" i="1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114 человек удостоены звания </a:t>
            </a:r>
            <a:r>
              <a:rPr b="0" i="1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0" i="1" lang="ru-RU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Герой Социалистического Труда</a:t>
            </a:r>
            <a:r>
              <a:rPr b="0" i="1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b="0" i="1" sz="2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539750" y="4724400"/>
            <a:ext cx="8064500" cy="1944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1365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16-17 июня 1955 г. </a:t>
            </a:r>
            <a:endParaRPr/>
          </a:p>
          <a:p>
            <a:pPr indent="-9525" lvl="0" marL="136525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Алтайский край с визитом посетили премьер-министр Индии Джавахарлал Неру и его дочь Индира Ганди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7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" type="body"/>
          </p:nvPr>
        </p:nvSpPr>
        <p:spPr>
          <a:xfrm>
            <a:off x="179387" y="5805487"/>
            <a:ext cx="8507412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20687" lvl="0" marL="547687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Целинное новоселье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1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>
            <p:ph type="title"/>
          </p:nvPr>
        </p:nvSpPr>
        <p:spPr>
          <a:xfrm>
            <a:off x="468313" y="54451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Символ целины – трактор ДТ-54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0" y="5661025"/>
            <a:ext cx="9144000" cy="98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1365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Уборка хлеба в совхозе «Комсомольский» </a:t>
            </a:r>
            <a:endParaRPr/>
          </a:p>
          <a:p>
            <a:pPr indent="-9525" lvl="0" marL="136525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 1954 год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862"/>
            <a:ext cx="9144000" cy="681513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0" y="5373687"/>
            <a:ext cx="8893175" cy="1484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1365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Целина окупила себя за 3 года. Она дала импульс к развитию и росту всех отраслей экономики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>
            <p:ph type="title"/>
          </p:nvPr>
        </p:nvSpPr>
        <p:spPr>
          <a:xfrm>
            <a:off x="0" y="5445125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«Принимай, страна родная, наш целинный урожай!»</a:t>
            </a:r>
            <a:br>
              <a:rPr b="0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24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Арбузовский элеватор</a:t>
            </a:r>
            <a:endParaRPr b="0" i="1" sz="2400" u="none" cap="none" strike="noStrik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6987"/>
            <a:ext cx="9144000" cy="684053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>
            <p:ph type="title"/>
          </p:nvPr>
        </p:nvSpPr>
        <p:spPr>
          <a:xfrm>
            <a:off x="468313" y="182563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E5AF"/>
              </a:buClr>
              <a:buFont typeface="Arial"/>
              <a:buNone/>
            </a:pPr>
            <a:r>
              <a:rPr b="1" i="0" lang="ru-RU" sz="3700" u="none" cap="none" strike="noStrike">
                <a:solidFill>
                  <a:srgbClr val="F3E5AF"/>
                </a:solidFill>
                <a:latin typeface="Arial"/>
                <a:ea typeface="Arial"/>
                <a:cs typeface="Arial"/>
                <a:sym typeface="Arial"/>
              </a:rPr>
              <a:t>Хлеб всему голова</a:t>
            </a:r>
            <a:endParaRPr b="1" i="0" sz="3700" u="none" cap="none" strike="noStrike">
              <a:solidFill>
                <a:srgbClr val="F3E5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0" y="3716337"/>
            <a:ext cx="8964612" cy="2808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13652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Times New Roman"/>
              <a:buNone/>
            </a:pPr>
            <a:r>
              <a:rPr b="1" i="1" lang="ru-RU" sz="27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начале 50-х годов средняя урожайность зерновых </a:t>
            </a:r>
            <a:endParaRPr/>
          </a:p>
          <a:p>
            <a:pPr indent="-9525" lvl="0" marL="136525" marR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FFCC00"/>
              </a:buClr>
              <a:buFont typeface="Times New Roman"/>
              <a:buNone/>
            </a:pPr>
            <a:r>
              <a:rPr b="1" i="1" lang="ru-RU" sz="27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превышала 9 центнеров с гектара. </a:t>
            </a:r>
            <a:endParaRPr/>
          </a:p>
          <a:p>
            <a:pPr indent="0" lvl="0" marL="0" marR="0" rtl="0" algn="l"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i="1" sz="1000" u="none" cap="none" strike="noStrik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9525" lvl="0" marL="136525" marR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FFCC00"/>
              </a:buClr>
              <a:buFont typeface="Times New Roman"/>
              <a:buNone/>
            </a:pPr>
            <a:r>
              <a:rPr b="1" i="1" lang="ru-RU" sz="27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Решением проблемы стало освоение целинных </a:t>
            </a:r>
            <a:endParaRPr/>
          </a:p>
          <a:p>
            <a:pPr indent="-9525" lvl="0" marL="136525" marR="0" rtl="0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FFCC00"/>
              </a:buClr>
              <a:buFont typeface="Times New Roman"/>
              <a:buNone/>
            </a:pPr>
            <a:r>
              <a:rPr b="1" i="1" lang="ru-RU" sz="27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залежных земель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/>
          <p:nvPr>
            <p:ph type="title"/>
          </p:nvPr>
        </p:nvSpPr>
        <p:spPr>
          <a:xfrm>
            <a:off x="0" y="5516563"/>
            <a:ext cx="37798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Хлеб целины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" y="0"/>
            <a:ext cx="9109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>
            <p:ph idx="1" type="body"/>
          </p:nvPr>
        </p:nvSpPr>
        <p:spPr>
          <a:xfrm>
            <a:off x="250825" y="5634037"/>
            <a:ext cx="8569325" cy="122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687" lvl="0" marL="54768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Автор освоения целины - Первый секретарь ЦК КПСС Н. С. Хрущёв на Алтае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0" y="836612"/>
            <a:ext cx="8785225" cy="5832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687" lvl="0" marL="5476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Times New Roman"/>
              <a:buNone/>
            </a:pPr>
            <a:r>
              <a:rPr b="0" i="1" lang="ru-RU" sz="1800" u="none" cap="none" strike="noStrike">
                <a:solidFill>
                  <a:srgbClr val="CC66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endParaRPr/>
          </a:p>
          <a:p>
            <a:pPr indent="-420687" lvl="0" marL="547687" marR="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Times New Roman"/>
              <a:buNone/>
            </a:pPr>
            <a:r>
              <a:rPr b="1" i="1" lang="ru-RU" sz="28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«Трудно с чем-нибудь сравнить вес горстки тёплых зёрен из колосьев, выращенных на разбуженной тобой земле. Кажется, что они впитали и часть тебя самого, часть твоей души. А вкус этого хлеба, а его запах!.. Только что вынутый из русской печи, хлеб пахнет и накалённым на солнце полем, и влажной землёй, и твоей усталостью... Я по сей день считаю хлеборобное дело главным на земле».</a:t>
            </a:r>
            <a:endParaRPr/>
          </a:p>
          <a:p>
            <a:pPr indent="-9652" lvl="0" marL="73152" marR="0" rtl="0" algn="l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r>
              <a:t/>
            </a:r>
            <a:endParaRPr b="1" i="1" sz="2800" u="none" cap="none" strike="noStrike">
              <a:solidFill>
                <a:srgbClr val="FFCC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0687" lvl="0" marL="547687" marR="0" rtl="0" algn="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Times New Roman"/>
              <a:buNone/>
            </a:pPr>
            <a:r>
              <a:rPr b="0" i="0" lang="ru-RU" sz="20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</a:t>
            </a:r>
            <a:r>
              <a:rPr b="1" i="0" lang="ru-RU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(Из воспоминаний целинника)</a:t>
            </a:r>
            <a:endParaRPr/>
          </a:p>
          <a:p>
            <a:pPr indent="-9652" lvl="0" marL="73152" marR="0" rtl="0" algn="l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6"/>
          <p:cNvSpPr txBox="1"/>
          <p:nvPr>
            <p:ph type="title"/>
          </p:nvPr>
        </p:nvSpPr>
        <p:spPr>
          <a:xfrm>
            <a:off x="468313" y="0"/>
            <a:ext cx="8281987" cy="2016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54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Хвала рукам, </a:t>
            </a:r>
            <a:br>
              <a:rPr b="1" i="1" lang="ru-RU" sz="54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ru-RU" sz="54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что пахнут хлебом!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0" y="5084762"/>
            <a:ext cx="8893175" cy="1512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687" lvl="0" marL="5476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Презентацию подготовила: </a:t>
            </a:r>
            <a:endParaRPr/>
          </a:p>
          <a:p>
            <a:pPr indent="-420687" lvl="0" marL="547687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Павловская модельная</a:t>
            </a:r>
            <a:r>
              <a:rPr b="1" i="1" lang="ru-RU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библиотек</a:t>
            </a:r>
            <a:r>
              <a:rPr b="1" i="1" lang="ru-RU" sz="28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</a:t>
            </a:r>
            <a:endParaRPr/>
          </a:p>
          <a:p>
            <a:pPr indent="-420687" lvl="0" marL="547687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им. И. Л. Шумилова</a:t>
            </a:r>
            <a:endParaRPr/>
          </a:p>
          <a:p>
            <a:pPr indent="-9652" lvl="0" marL="73152" marR="0" rtl="0" algn="l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>
            <p:ph idx="1" type="body"/>
          </p:nvPr>
        </p:nvSpPr>
        <p:spPr>
          <a:xfrm>
            <a:off x="0" y="5489575"/>
            <a:ext cx="9144000" cy="136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687" lvl="0" marL="54768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28 февраля 1954 г. барнаульцы  встречали </a:t>
            </a:r>
            <a:endParaRPr/>
          </a:p>
          <a:p>
            <a:pPr indent="-420687" lvl="0" marL="547687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из Москвы первый поезд с целинниками</a:t>
            </a:r>
            <a:r>
              <a:rPr b="0" i="0" lang="ru-RU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D594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687"/>
            <a:ext cx="9109075" cy="68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>
            <p:ph idx="1" type="body"/>
          </p:nvPr>
        </p:nvSpPr>
        <p:spPr>
          <a:xfrm>
            <a:off x="107950" y="5876925"/>
            <a:ext cx="9036050" cy="79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0687" lvl="0" marL="547687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На целину приезжали демобилизованные </a:t>
            </a:r>
            <a:endParaRPr/>
          </a:p>
          <a:p>
            <a:pPr indent="-420687" lvl="0" marL="547687" marR="0" rtl="0" algn="ctr">
              <a:lnSpc>
                <a:spcPct val="75000"/>
              </a:lnSpc>
              <a:spcBef>
                <a:spcPts val="52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6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из Советской Армии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5D594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/>
          <p:nvPr>
            <p:ph type="title"/>
          </p:nvPr>
        </p:nvSpPr>
        <p:spPr>
          <a:xfrm>
            <a:off x="395288" y="5516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Здравствуй, земля целинная!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2"/>
          <p:cNvSpPr txBox="1"/>
          <p:nvPr>
            <p:ph type="title"/>
          </p:nvPr>
        </p:nvSpPr>
        <p:spPr>
          <a:xfrm>
            <a:off x="539750" y="571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Font typeface="Arial"/>
              <a:buNone/>
            </a:pPr>
            <a:r>
              <a:rPr b="1" i="1" lang="ru-RU" sz="2800" u="none" cap="none" strike="noStrik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Палаточный городок целинников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_Апекс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Апекс">
  <a:themeElements>
    <a:clrScheme name="Апекс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