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3"/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9144000"/>
  <p:notesSz cx="6858000" cy="9144000"/>
  <p:embeddedFontLst>
    <p:embeddedFont>
      <p:font typeface="Quattrocento"/>
      <p:regular r:id="rId33"/>
      <p:bold r:id="rId34"/>
    </p:embeddedFont>
    <p:embeddedFont>
      <p:font typeface="Questrial"/>
      <p:regular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Quattrocento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Questrial-regular.fntdata"/><Relationship Id="rId12" Type="http://schemas.openxmlformats.org/officeDocument/2006/relationships/slide" Target="slides/slide7.xml"/><Relationship Id="rId34" Type="http://schemas.openxmlformats.org/officeDocument/2006/relationships/font" Target="fonts/Quattrocento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3cd85f63_2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33cd85f63_2_1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3cd85f63_2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33cd85f63_2_1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3cd85f63_2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33cd85f63_2_1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3cd85f63_2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33cd85f63_2_1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3cd85f63_2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33cd85f63_2_1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3cd85f63_2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33cd85f63_2_1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3cd85f63_2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33cd85f63_2_2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3cd85f63_2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33cd85f63_2_2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3cd85f63_2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33cd85f63_2_2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3cd85f63_2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33cd85f63_2_2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3cd85f63_2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33cd85f63_2_2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3cd85f63_2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33cd85f63_2_1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3cd85f63_2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33cd85f63_2_2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3cd85f63_2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33cd85f63_2_2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3cd85f63_2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33cd85f63_2_2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3cd85f63_2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33cd85f63_2_2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3cd85f63_2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33cd85f63_2_2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3cd85f63_2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33cd85f63_2_2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3cd85f63_2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33cd85f63_2_2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3cd85f63_2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g33cd85f63_2_2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3cd85f63_2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33cd85f63_2_1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3cd85f63_2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33cd85f63_2_1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3cd85f63_2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33cd85f63_2_1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3cd85f63_2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33cd85f63_2_1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3cd85f63_2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33cd85f63_2_1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3cd85f63_2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33cd85f63_2_1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3cd85f63_2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33cd85f63_2_1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426128" y="408372"/>
            <a:ext cx="82608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400"/>
              <a:buFont typeface="Quattrocent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" type="body"/>
          </p:nvPr>
        </p:nvSpPr>
        <p:spPr>
          <a:xfrm>
            <a:off x="426128" y="1719071"/>
            <a:ext cx="4038600" cy="44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4648200" y="1719071"/>
            <a:ext cx="4038600" cy="44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>
            <a:off x="426128" y="408372"/>
            <a:ext cx="82608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426128" y="1722438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480"/>
              </a:spcBef>
              <a:spcAft>
                <a:spcPts val="0"/>
              </a:spcAft>
              <a:buSzPts val="1400"/>
              <a:buFont typeface="Questrial"/>
              <a:buNone/>
              <a:defRPr/>
            </a:lvl1pPr>
            <a:lvl2pPr indent="-228600" lvl="1" marL="914400" rtl="0">
              <a:spcBef>
                <a:spcPts val="400"/>
              </a:spcBef>
              <a:spcAft>
                <a:spcPts val="0"/>
              </a:spcAft>
              <a:buSzPts val="1400"/>
              <a:buFont typeface="Questrial"/>
              <a:buNone/>
              <a:defRPr/>
            </a:lvl2pPr>
            <a:lvl3pPr indent="-228600" lvl="2" marL="1371600" rtl="0">
              <a:spcBef>
                <a:spcPts val="360"/>
              </a:spcBef>
              <a:spcAft>
                <a:spcPts val="0"/>
              </a:spcAft>
              <a:buSzPts val="1400"/>
              <a:buFont typeface="Questrial"/>
              <a:buNone/>
              <a:defRPr/>
            </a:lvl3pPr>
            <a:lvl4pPr indent="-228600" lvl="3" marL="1828800" rtl="0">
              <a:spcBef>
                <a:spcPts val="320"/>
              </a:spcBef>
              <a:spcAft>
                <a:spcPts val="0"/>
              </a:spcAft>
              <a:buSzPts val="1400"/>
              <a:buFont typeface="Questrial"/>
              <a:buNone/>
              <a:defRPr/>
            </a:lvl4pPr>
            <a:lvl5pPr indent="-228600" lvl="4" marL="2286000" rtl="0">
              <a:spcBef>
                <a:spcPts val="320"/>
              </a:spcBef>
              <a:spcAft>
                <a:spcPts val="0"/>
              </a:spcAft>
              <a:buSzPts val="1400"/>
              <a:buFont typeface="Questrial"/>
              <a:buNone/>
              <a:defRPr/>
            </a:lvl5pPr>
            <a:lvl6pPr indent="-228600" lvl="5" marL="2743200" rtl="0">
              <a:spcBef>
                <a:spcPts val="280"/>
              </a:spcBef>
              <a:spcAft>
                <a:spcPts val="0"/>
              </a:spcAft>
              <a:buSzPts val="1400"/>
              <a:buFont typeface="Questrial"/>
              <a:buNone/>
              <a:defRPr/>
            </a:lvl6pPr>
            <a:lvl7pPr indent="-228600" lvl="6" marL="3200400" rtl="0">
              <a:spcBef>
                <a:spcPts val="280"/>
              </a:spcBef>
              <a:spcAft>
                <a:spcPts val="0"/>
              </a:spcAft>
              <a:buSzPts val="1400"/>
              <a:buFont typeface="Questrial"/>
              <a:buNone/>
              <a:defRPr/>
            </a:lvl7pPr>
            <a:lvl8pPr indent="-228600" lvl="7" marL="3657600" rtl="0">
              <a:spcBef>
                <a:spcPts val="280"/>
              </a:spcBef>
              <a:spcAft>
                <a:spcPts val="0"/>
              </a:spcAft>
              <a:buSzPts val="1400"/>
              <a:buFont typeface="Questrial"/>
              <a:buNone/>
              <a:defRPr/>
            </a:lvl8pPr>
            <a:lvl9pPr indent="-228600" lvl="8" marL="4114800" rtl="0">
              <a:spcBef>
                <a:spcPts val="280"/>
              </a:spcBef>
              <a:spcAft>
                <a:spcPts val="0"/>
              </a:spcAft>
              <a:buSzPts val="1400"/>
              <a:buFont typeface="Questrial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2" type="body"/>
          </p:nvPr>
        </p:nvSpPr>
        <p:spPr>
          <a:xfrm>
            <a:off x="426128" y="2438400"/>
            <a:ext cx="40401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3" type="body"/>
          </p:nvPr>
        </p:nvSpPr>
        <p:spPr>
          <a:xfrm>
            <a:off x="4645025" y="1722438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480"/>
              </a:spcBef>
              <a:spcAft>
                <a:spcPts val="0"/>
              </a:spcAft>
              <a:buSzPts val="1400"/>
              <a:buFont typeface="Questrial"/>
              <a:buNone/>
              <a:defRPr/>
            </a:lvl1pPr>
            <a:lvl2pPr indent="-228600" lvl="1" marL="914400" rtl="0">
              <a:spcBef>
                <a:spcPts val="400"/>
              </a:spcBef>
              <a:spcAft>
                <a:spcPts val="0"/>
              </a:spcAft>
              <a:buSzPts val="1400"/>
              <a:buFont typeface="Questrial"/>
              <a:buNone/>
              <a:defRPr/>
            </a:lvl2pPr>
            <a:lvl3pPr indent="-228600" lvl="2" marL="1371600" rtl="0">
              <a:spcBef>
                <a:spcPts val="360"/>
              </a:spcBef>
              <a:spcAft>
                <a:spcPts val="0"/>
              </a:spcAft>
              <a:buSzPts val="1400"/>
              <a:buFont typeface="Questrial"/>
              <a:buNone/>
              <a:defRPr/>
            </a:lvl3pPr>
            <a:lvl4pPr indent="-228600" lvl="3" marL="1828800" rtl="0">
              <a:spcBef>
                <a:spcPts val="320"/>
              </a:spcBef>
              <a:spcAft>
                <a:spcPts val="0"/>
              </a:spcAft>
              <a:buSzPts val="1400"/>
              <a:buFont typeface="Questrial"/>
              <a:buNone/>
              <a:defRPr/>
            </a:lvl4pPr>
            <a:lvl5pPr indent="-228600" lvl="4" marL="2286000" rtl="0">
              <a:spcBef>
                <a:spcPts val="320"/>
              </a:spcBef>
              <a:spcAft>
                <a:spcPts val="0"/>
              </a:spcAft>
              <a:buSzPts val="1400"/>
              <a:buFont typeface="Questrial"/>
              <a:buNone/>
              <a:defRPr/>
            </a:lvl5pPr>
            <a:lvl6pPr indent="-228600" lvl="5" marL="2743200" rtl="0">
              <a:spcBef>
                <a:spcPts val="280"/>
              </a:spcBef>
              <a:spcAft>
                <a:spcPts val="0"/>
              </a:spcAft>
              <a:buSzPts val="1400"/>
              <a:buFont typeface="Questrial"/>
              <a:buNone/>
              <a:defRPr/>
            </a:lvl6pPr>
            <a:lvl7pPr indent="-228600" lvl="6" marL="3200400" rtl="0">
              <a:spcBef>
                <a:spcPts val="280"/>
              </a:spcBef>
              <a:spcAft>
                <a:spcPts val="0"/>
              </a:spcAft>
              <a:buSzPts val="1400"/>
              <a:buFont typeface="Questrial"/>
              <a:buNone/>
              <a:defRPr/>
            </a:lvl7pPr>
            <a:lvl8pPr indent="-228600" lvl="7" marL="3657600" rtl="0">
              <a:spcBef>
                <a:spcPts val="280"/>
              </a:spcBef>
              <a:spcAft>
                <a:spcPts val="0"/>
              </a:spcAft>
              <a:buSzPts val="1400"/>
              <a:buFont typeface="Questrial"/>
              <a:buNone/>
              <a:defRPr/>
            </a:lvl8pPr>
            <a:lvl9pPr indent="-228600" lvl="8" marL="4114800" rtl="0">
              <a:spcBef>
                <a:spcPts val="280"/>
              </a:spcBef>
              <a:spcAft>
                <a:spcPts val="0"/>
              </a:spcAft>
              <a:buSzPts val="1400"/>
              <a:buFont typeface="Questrial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4" type="body"/>
          </p:nvPr>
        </p:nvSpPr>
        <p:spPr>
          <a:xfrm>
            <a:off x="4645025" y="2438400"/>
            <a:ext cx="40419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426128" y="408372"/>
            <a:ext cx="82608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400"/>
              <a:buFont typeface="Quattrocent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91440" y="101600"/>
            <a:ext cx="8961000" cy="6665100"/>
          </a:xfrm>
          <a:prstGeom prst="roundRect">
            <a:avLst>
              <a:gd fmla="val 1735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9" name="Google Shape;89;p1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showMasterSp="0" type="objTx">
  <p:cSld name="OBJECT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91440" y="101600"/>
            <a:ext cx="8961000" cy="6665100"/>
          </a:xfrm>
          <a:prstGeom prst="roundRect">
            <a:avLst>
              <a:gd fmla="val 1735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3886200" y="685800"/>
            <a:ext cx="45720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96" name="Google Shape;96;p1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560034" y="1505712"/>
            <a:ext cx="2716500" cy="352350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0" name="Google Shape;100;p16"/>
          <p:cNvSpPr/>
          <p:nvPr/>
        </p:nvSpPr>
        <p:spPr>
          <a:xfrm>
            <a:off x="676690" y="1642472"/>
            <a:ext cx="2483400" cy="3234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6B7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1" name="Google Shape;101;p16"/>
          <p:cNvSpPr txBox="1"/>
          <p:nvPr>
            <p:ph idx="2" type="body"/>
          </p:nvPr>
        </p:nvSpPr>
        <p:spPr>
          <a:xfrm>
            <a:off x="769000" y="2971800"/>
            <a:ext cx="2298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00"/>
              </a:spcBef>
              <a:spcAft>
                <a:spcPts val="0"/>
              </a:spcAft>
              <a:buClr>
                <a:srgbClr val="47534C"/>
              </a:buClr>
              <a:buSzPts val="1400"/>
              <a:buFont typeface="Questrial"/>
              <a:buNone/>
              <a:defRPr/>
            </a:lvl1pPr>
            <a:lvl2pPr indent="-228600" lvl="1" marL="914400" rtl="0">
              <a:spcBef>
                <a:spcPts val="400"/>
              </a:spcBef>
              <a:spcAft>
                <a:spcPts val="0"/>
              </a:spcAft>
              <a:buSzPts val="1400"/>
              <a:buFont typeface="Questrial"/>
              <a:buNone/>
              <a:defRPr/>
            </a:lvl2pPr>
            <a:lvl3pPr indent="-228600" lvl="2" marL="1371600" rtl="0">
              <a:spcBef>
                <a:spcPts val="360"/>
              </a:spcBef>
              <a:spcAft>
                <a:spcPts val="0"/>
              </a:spcAft>
              <a:buSzPts val="1400"/>
              <a:buFont typeface="Questrial"/>
              <a:buNone/>
              <a:defRPr/>
            </a:lvl3pPr>
            <a:lvl4pPr indent="-228600" lvl="3" marL="1828800" rtl="0">
              <a:spcBef>
                <a:spcPts val="320"/>
              </a:spcBef>
              <a:spcAft>
                <a:spcPts val="0"/>
              </a:spcAft>
              <a:buSzPts val="1400"/>
              <a:buFont typeface="Questrial"/>
              <a:buNone/>
              <a:defRPr/>
            </a:lvl4pPr>
            <a:lvl5pPr indent="-228600" lvl="4" marL="2286000" rtl="0">
              <a:spcBef>
                <a:spcPts val="320"/>
              </a:spcBef>
              <a:spcAft>
                <a:spcPts val="0"/>
              </a:spcAft>
              <a:buSzPts val="1400"/>
              <a:buFont typeface="Questrial"/>
              <a:buNone/>
              <a:defRPr/>
            </a:lvl5pPr>
            <a:lvl6pPr indent="-228600" lvl="5" marL="2743200" rtl="0">
              <a:spcBef>
                <a:spcPts val="280"/>
              </a:spcBef>
              <a:spcAft>
                <a:spcPts val="0"/>
              </a:spcAft>
              <a:buSzPts val="1400"/>
              <a:buFont typeface="Questrial"/>
              <a:buNone/>
              <a:defRPr/>
            </a:lvl6pPr>
            <a:lvl7pPr indent="-228600" lvl="6" marL="3200400" rtl="0">
              <a:spcBef>
                <a:spcPts val="280"/>
              </a:spcBef>
              <a:spcAft>
                <a:spcPts val="0"/>
              </a:spcAft>
              <a:buSzPts val="1400"/>
              <a:buFont typeface="Questrial"/>
              <a:buNone/>
              <a:defRPr/>
            </a:lvl7pPr>
            <a:lvl8pPr indent="-228600" lvl="7" marL="3657600" rtl="0">
              <a:spcBef>
                <a:spcPts val="280"/>
              </a:spcBef>
              <a:spcAft>
                <a:spcPts val="0"/>
              </a:spcAft>
              <a:buSzPts val="1400"/>
              <a:buFont typeface="Questrial"/>
              <a:buNone/>
              <a:defRPr/>
            </a:lvl8pPr>
            <a:lvl9pPr indent="-228600" lvl="8" marL="4114800" rtl="0">
              <a:spcBef>
                <a:spcPts val="280"/>
              </a:spcBef>
              <a:spcAft>
                <a:spcPts val="0"/>
              </a:spcAft>
              <a:buSzPts val="1400"/>
              <a:buFont typeface="Questrial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type="title"/>
          </p:nvPr>
        </p:nvSpPr>
        <p:spPr>
          <a:xfrm>
            <a:off x="769000" y="1734312"/>
            <a:ext cx="2298600" cy="119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91440" y="101600"/>
            <a:ext cx="8961000" cy="6665100"/>
          </a:xfrm>
          <a:prstGeom prst="roundRect">
            <a:avLst>
              <a:gd fmla="val 1735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6" name="Google Shape;106;p17"/>
          <p:cNvSpPr/>
          <p:nvPr>
            <p:ph idx="2" type="pic"/>
          </p:nvPr>
        </p:nvSpPr>
        <p:spPr>
          <a:xfrm>
            <a:off x="685800" y="621437"/>
            <a:ext cx="7772400" cy="43317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07" name="Google Shape;107;p1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761999" y="5029200"/>
            <a:ext cx="7600800" cy="120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1" name="Google Shape;111;p1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2" name="Google Shape;112;p17"/>
          <p:cNvSpPr/>
          <p:nvPr/>
        </p:nvSpPr>
        <p:spPr>
          <a:xfrm>
            <a:off x="914400" y="5638800"/>
            <a:ext cx="7328400" cy="45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605589" y="5074920"/>
            <a:ext cx="79461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956289" y="5656556"/>
            <a:ext cx="72447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/>
            </a:lvl1pPr>
            <a:lvl2pPr indent="-228600" lvl="1" marL="914400" rtl="0">
              <a:spcBef>
                <a:spcPts val="400"/>
              </a:spcBef>
              <a:spcAft>
                <a:spcPts val="0"/>
              </a:spcAft>
              <a:buSzPts val="1400"/>
              <a:buFont typeface="Questrial"/>
              <a:buNone/>
              <a:defRPr/>
            </a:lvl2pPr>
            <a:lvl3pPr indent="-228600" lvl="2" marL="1371600" rtl="0">
              <a:spcBef>
                <a:spcPts val="360"/>
              </a:spcBef>
              <a:spcAft>
                <a:spcPts val="0"/>
              </a:spcAft>
              <a:buSzPts val="1400"/>
              <a:buFont typeface="Questrial"/>
              <a:buNone/>
              <a:defRPr/>
            </a:lvl3pPr>
            <a:lvl4pPr indent="-228600" lvl="3" marL="1828800" rtl="0">
              <a:spcBef>
                <a:spcPts val="320"/>
              </a:spcBef>
              <a:spcAft>
                <a:spcPts val="0"/>
              </a:spcAft>
              <a:buSzPts val="1400"/>
              <a:buFont typeface="Questrial"/>
              <a:buNone/>
              <a:defRPr/>
            </a:lvl4pPr>
            <a:lvl5pPr indent="-228600" lvl="4" marL="2286000" rtl="0">
              <a:spcBef>
                <a:spcPts val="320"/>
              </a:spcBef>
              <a:spcAft>
                <a:spcPts val="0"/>
              </a:spcAft>
              <a:buSzPts val="1400"/>
              <a:buFont typeface="Questrial"/>
              <a:buNone/>
              <a:defRPr/>
            </a:lvl5pPr>
            <a:lvl6pPr indent="-228600" lvl="5" marL="2743200" rtl="0">
              <a:spcBef>
                <a:spcPts val="280"/>
              </a:spcBef>
              <a:spcAft>
                <a:spcPts val="0"/>
              </a:spcAft>
              <a:buSzPts val="1400"/>
              <a:buFont typeface="Questrial"/>
              <a:buNone/>
              <a:defRPr/>
            </a:lvl6pPr>
            <a:lvl7pPr indent="-228600" lvl="6" marL="3200400" rtl="0">
              <a:spcBef>
                <a:spcPts val="280"/>
              </a:spcBef>
              <a:spcAft>
                <a:spcPts val="0"/>
              </a:spcAft>
              <a:buSzPts val="1400"/>
              <a:buFont typeface="Questrial"/>
              <a:buNone/>
              <a:defRPr/>
            </a:lvl7pPr>
            <a:lvl8pPr indent="-228600" lvl="7" marL="3657600" rtl="0">
              <a:spcBef>
                <a:spcPts val="280"/>
              </a:spcBef>
              <a:spcAft>
                <a:spcPts val="0"/>
              </a:spcAft>
              <a:buSzPts val="1400"/>
              <a:buFont typeface="Questrial"/>
              <a:buNone/>
              <a:defRPr/>
            </a:lvl8pPr>
            <a:lvl9pPr indent="-228600" lvl="8" marL="4114800" rtl="0">
              <a:spcBef>
                <a:spcPts val="280"/>
              </a:spcBef>
              <a:spcAft>
                <a:spcPts val="0"/>
              </a:spcAft>
              <a:buSzPts val="1400"/>
              <a:buFont typeface="Questrial"/>
              <a:buNone/>
              <a:defRPr/>
            </a:lvl9pPr>
          </a:lstStyle>
          <a:p/>
        </p:txBody>
      </p:sp>
      <p:sp>
        <p:nvSpPr>
          <p:cNvPr id="115" name="Google Shape;115;p17"/>
          <p:cNvSpPr txBox="1"/>
          <p:nvPr>
            <p:ph type="title"/>
          </p:nvPr>
        </p:nvSpPr>
        <p:spPr>
          <a:xfrm>
            <a:off x="914400" y="5105400"/>
            <a:ext cx="73284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426128" y="408372"/>
            <a:ext cx="82608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400"/>
              <a:buFont typeface="Quattrocent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 rot="5400000">
            <a:off x="2385150" y="-175350"/>
            <a:ext cx="43737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•"/>
              <a:defRPr/>
            </a:lvl1pPr>
            <a:lvl2pPr indent="-317500" lvl="1" marL="91440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/>
            </a:lvl2pPr>
            <a:lvl3pPr indent="-317500" lvl="2" marL="137160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Questrial"/>
              <a:buChar char="•"/>
              <a:defRPr/>
            </a:lvl3pPr>
            <a:lvl4pPr indent="-317500" lvl="3" marL="182880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/>
            </a:lvl4pPr>
            <a:lvl5pPr indent="-317500" lvl="4" marL="228600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Questrial"/>
              <a:buChar char="•"/>
              <a:defRPr/>
            </a:lvl5pPr>
            <a:lvl6pPr indent="-317500" lvl="5" marL="274320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•"/>
              <a:defRPr/>
            </a:lvl6pPr>
            <a:lvl7pPr indent="-317500" lvl="6" marL="320040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/>
            </a:lvl7pPr>
            <a:lvl8pPr indent="-317500" lvl="7" marL="3657600" rtl="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Questrial"/>
              <a:buChar char="•"/>
              <a:defRPr/>
            </a:lvl8pPr>
            <a:lvl9pPr indent="-317500" lvl="8" marL="411480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0" name="Google Shape;120;p1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/>
          <p:nvPr/>
        </p:nvSpPr>
        <p:spPr>
          <a:xfrm>
            <a:off x="6861702" y="228600"/>
            <a:ext cx="1859400" cy="6122700"/>
          </a:xfrm>
          <a:prstGeom prst="rect">
            <a:avLst/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6955225" y="351409"/>
            <a:ext cx="1672200" cy="587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5" name="Google Shape;125;p19"/>
          <p:cNvSpPr txBox="1"/>
          <p:nvPr>
            <p:ph type="title"/>
          </p:nvPr>
        </p:nvSpPr>
        <p:spPr>
          <a:xfrm rot="5400000">
            <a:off x="4896758" y="2547177"/>
            <a:ext cx="5789100" cy="14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400"/>
              <a:buFont typeface="Quattrocent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 rot="5400000">
            <a:off x="647700" y="190499"/>
            <a:ext cx="5791200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•"/>
              <a:defRPr/>
            </a:lvl1pPr>
            <a:lvl2pPr indent="-317500" lvl="1" marL="91440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/>
            </a:lvl2pPr>
            <a:lvl3pPr indent="-317500" lvl="2" marL="137160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Questrial"/>
              <a:buChar char="•"/>
              <a:defRPr/>
            </a:lvl3pPr>
            <a:lvl4pPr indent="-317500" lvl="3" marL="182880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/>
            </a:lvl4pPr>
            <a:lvl5pPr indent="-317500" lvl="4" marL="228600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Questrial"/>
              <a:buChar char="•"/>
              <a:defRPr/>
            </a:lvl5pPr>
            <a:lvl6pPr indent="-317500" lvl="5" marL="274320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•"/>
              <a:defRPr/>
            </a:lvl6pPr>
            <a:lvl7pPr indent="-317500" lvl="6" marL="320040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/>
            </a:lvl7pPr>
            <a:lvl8pPr indent="-317500" lvl="7" marL="3657600" rtl="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Questrial"/>
              <a:buChar char="•"/>
              <a:defRPr/>
            </a:lvl8pPr>
            <a:lvl9pPr indent="-317500" lvl="8" marL="411480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8" name="Google Shape;128;p1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1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2" type="body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idx="1" type="body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5" name="Google Shape;35;p9"/>
          <p:cNvSpPr/>
          <p:nvPr/>
        </p:nvSpPr>
        <p:spPr>
          <a:xfrm>
            <a:off x="91440" y="101600"/>
            <a:ext cx="8961000" cy="6665100"/>
          </a:xfrm>
          <a:prstGeom prst="roundRect">
            <a:avLst>
              <a:gd fmla="val 1735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6" name="Google Shape;36;p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9"/>
          <p:cNvSpPr/>
          <p:nvPr/>
        </p:nvSpPr>
        <p:spPr>
          <a:xfrm>
            <a:off x="345440" y="2942602"/>
            <a:ext cx="7147800" cy="246390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9" name="Google Shape;39;p9"/>
          <p:cNvSpPr/>
          <p:nvPr/>
        </p:nvSpPr>
        <p:spPr>
          <a:xfrm>
            <a:off x="7572652" y="2944634"/>
            <a:ext cx="1190400" cy="245970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0" name="Google Shape;40;p9"/>
          <p:cNvSpPr/>
          <p:nvPr/>
        </p:nvSpPr>
        <p:spPr>
          <a:xfrm>
            <a:off x="7712714" y="3136658"/>
            <a:ext cx="910200" cy="2075700"/>
          </a:xfrm>
          <a:prstGeom prst="rect">
            <a:avLst/>
          </a:prstGeom>
          <a:solidFill>
            <a:schemeClr val="accent3">
              <a:alpha val="69803"/>
            </a:schemeClr>
          </a:solidFill>
          <a:ln cap="flat" cmpd="sng" w="9525">
            <a:solidFill>
              <a:srgbClr val="6B7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1" name="Google Shape;41;p9"/>
          <p:cNvSpPr/>
          <p:nvPr/>
        </p:nvSpPr>
        <p:spPr>
          <a:xfrm>
            <a:off x="445483" y="3055621"/>
            <a:ext cx="6947700" cy="224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7786826" y="4625268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buNone/>
              <a:defRPr/>
            </a:lvl1pPr>
            <a:lvl2pPr indent="0" lvl="1" marL="0" marR="0" rtl="0" algn="ctr">
              <a:buNone/>
              <a:defRPr/>
            </a:lvl2pPr>
            <a:lvl3pPr indent="0" lvl="2" marL="0" marR="0" rtl="0" algn="ctr">
              <a:buNone/>
              <a:defRPr/>
            </a:lvl3pPr>
            <a:lvl4pPr indent="0" lvl="3" marL="0" marR="0" rtl="0" algn="ctr">
              <a:buNone/>
              <a:defRPr/>
            </a:lvl4pPr>
            <a:lvl5pPr indent="0" lvl="4" marL="0" marR="0" rtl="0" algn="ctr">
              <a:buNone/>
              <a:defRPr/>
            </a:lvl5pPr>
            <a:lvl6pPr indent="0" lvl="5" marL="0" marR="0" rtl="0" algn="ctr">
              <a:buNone/>
              <a:defRPr/>
            </a:lvl6pPr>
            <a:lvl7pPr indent="0" lvl="6" marL="0" marR="0" rtl="0" algn="ctr">
              <a:buNone/>
              <a:defRPr/>
            </a:lvl7pPr>
            <a:lvl8pPr indent="0" lvl="7" marL="0" marR="0" rtl="0" algn="ctr">
              <a:buNone/>
              <a:defRPr/>
            </a:lvl8pPr>
            <a:lvl9pPr indent="0" lvl="8" marL="0" marR="0" rtl="0" algn="ctr">
              <a:buNone/>
              <a:defRPr/>
            </a:lvl9pPr>
          </a:lstStyle>
          <a:p>
            <a:pPr indent="-88900" lvl="0" mar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  <p:sp>
        <p:nvSpPr>
          <p:cNvPr id="43" name="Google Shape;43;p9"/>
          <p:cNvSpPr/>
          <p:nvPr/>
        </p:nvSpPr>
        <p:spPr>
          <a:xfrm>
            <a:off x="541822" y="4559276"/>
            <a:ext cx="6755100" cy="66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4" name="Google Shape;44;p9"/>
          <p:cNvSpPr/>
          <p:nvPr/>
        </p:nvSpPr>
        <p:spPr>
          <a:xfrm>
            <a:off x="538971" y="3139440"/>
            <a:ext cx="6760800" cy="2077800"/>
          </a:xfrm>
          <a:prstGeom prst="rect">
            <a:avLst/>
          </a:prstGeom>
          <a:noFill/>
          <a:ln cap="flat" cmpd="sng" w="9525">
            <a:solidFill>
              <a:srgbClr val="6B7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642805" y="4648200"/>
            <a:ext cx="655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/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/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Questrial"/>
              <a:buNone/>
              <a:defRPr/>
            </a:lvl3pPr>
            <a:lvl4pPr indent="0" lvl="3" marL="1371600" marR="0" rtl="0" algn="ctr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None/>
              <a:defRPr/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Questrial"/>
              <a:buNone/>
              <a:defRPr/>
            </a:lvl5pPr>
            <a:lvl6pPr indent="0" lvl="5" marL="2286000" marR="0" rtl="0" algn="ctr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/>
            </a:lvl6pPr>
            <a:lvl7pPr indent="0" lvl="6" marL="2743200" marR="0" rtl="0" algn="ctr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/>
            </a:lvl7pPr>
            <a:lvl8pPr indent="0" lvl="7" marL="3200400" marR="0" rtl="0" algn="ctr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Questrial"/>
              <a:buNone/>
              <a:defRPr/>
            </a:lvl8pPr>
            <a:lvl9pPr indent="0" lvl="8" marL="3657600" marR="0" rtl="0" algn="ctr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type="ctrTitle"/>
          </p:nvPr>
        </p:nvSpPr>
        <p:spPr>
          <a:xfrm>
            <a:off x="604705" y="3227033"/>
            <a:ext cx="6629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1400"/>
              <a:buFont typeface="Quattrocento"/>
              <a:buNone/>
              <a:defRPr/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type="title"/>
          </p:nvPr>
        </p:nvSpPr>
        <p:spPr>
          <a:xfrm>
            <a:off x="426128" y="408372"/>
            <a:ext cx="82608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400"/>
              <a:buFont typeface="Quattrocent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457200" y="1752600"/>
            <a:ext cx="8229600" cy="43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•"/>
              <a:defRPr/>
            </a:lvl1pPr>
            <a:lvl2pPr indent="-317500" lvl="1" marL="91440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/>
            </a:lvl2pPr>
            <a:lvl3pPr indent="-317500" lvl="2" marL="137160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Questrial"/>
              <a:buChar char="•"/>
              <a:defRPr/>
            </a:lvl3pPr>
            <a:lvl4pPr indent="-317500" lvl="3" marL="182880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/>
            </a:lvl4pPr>
            <a:lvl5pPr indent="-317500" lvl="4" marL="228600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Questrial"/>
              <a:buChar char="•"/>
              <a:defRPr/>
            </a:lvl5pPr>
            <a:lvl6pPr indent="-317500" lvl="5" marL="274320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•"/>
              <a:defRPr/>
            </a:lvl6pPr>
            <a:lvl7pPr indent="-317500" lvl="6" marL="320040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/>
            </a:lvl7pPr>
            <a:lvl8pPr indent="-317500" lvl="7" marL="3657600" rtl="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Questrial"/>
              <a:buChar char="•"/>
              <a:defRPr/>
            </a:lvl8pPr>
            <a:lvl9pPr indent="-317500" lvl="8" marL="411480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5" name="Google Shape;55;p11"/>
          <p:cNvSpPr/>
          <p:nvPr/>
        </p:nvSpPr>
        <p:spPr>
          <a:xfrm>
            <a:off x="91440" y="101600"/>
            <a:ext cx="8961000" cy="6665100"/>
          </a:xfrm>
          <a:prstGeom prst="roundRect">
            <a:avLst>
              <a:gd fmla="val 1735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6" name="Google Shape;56;p1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1"/>
          <p:cNvSpPr/>
          <p:nvPr/>
        </p:nvSpPr>
        <p:spPr>
          <a:xfrm>
            <a:off x="451976" y="2946400"/>
            <a:ext cx="8265300" cy="246390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8" name="Google Shape;58;p11"/>
          <p:cNvSpPr/>
          <p:nvPr/>
        </p:nvSpPr>
        <p:spPr>
          <a:xfrm>
            <a:off x="567656" y="3048000"/>
            <a:ext cx="8033700" cy="224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  <p:sp>
        <p:nvSpPr>
          <p:cNvPr id="61" name="Google Shape;61;p11"/>
          <p:cNvSpPr txBox="1"/>
          <p:nvPr>
            <p:ph type="title"/>
          </p:nvPr>
        </p:nvSpPr>
        <p:spPr>
          <a:xfrm>
            <a:off x="736456" y="3200399"/>
            <a:ext cx="76962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1400"/>
              <a:buFont typeface="Quattrocent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p11"/>
          <p:cNvSpPr/>
          <p:nvPr/>
        </p:nvSpPr>
        <p:spPr>
          <a:xfrm>
            <a:off x="675496" y="4541520"/>
            <a:ext cx="7818000" cy="66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3" name="Google Shape;63;p11"/>
          <p:cNvSpPr txBox="1"/>
          <p:nvPr>
            <p:ph idx="1" type="body"/>
          </p:nvPr>
        </p:nvSpPr>
        <p:spPr>
          <a:xfrm>
            <a:off x="736456" y="4607510"/>
            <a:ext cx="76962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/>
            </a:lvl1pPr>
            <a:lvl2pPr indent="-228600" lvl="1" marL="9144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Questrial"/>
              <a:buNone/>
              <a:defRPr/>
            </a:lvl2pPr>
            <a:lvl3pPr indent="-228600" lvl="2" marL="1371600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Questrial"/>
              <a:buNone/>
              <a:defRPr/>
            </a:lvl3pPr>
            <a:lvl4pPr indent="-228600" lvl="3" marL="1828800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Questrial"/>
              <a:buNone/>
              <a:defRPr/>
            </a:lvl4pPr>
            <a:lvl5pPr indent="-228600" lvl="4" marL="2286000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Questrial"/>
              <a:buNone/>
              <a:defRPr/>
            </a:lvl5pPr>
            <a:lvl6pPr indent="-228600" lvl="5" marL="2743200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Questrial"/>
              <a:buNone/>
              <a:defRPr/>
            </a:lvl6pPr>
            <a:lvl7pPr indent="-228600" lvl="6" marL="3200400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Questrial"/>
              <a:buNone/>
              <a:defRPr/>
            </a:lvl7pPr>
            <a:lvl8pPr indent="-228600" lvl="7" marL="3657600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Questrial"/>
              <a:buNone/>
              <a:defRPr/>
            </a:lvl8pPr>
            <a:lvl9pPr indent="-228600" lvl="8" marL="4114800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Questrial"/>
              <a:buNone/>
              <a:defRPr/>
            </a:lvl9pPr>
          </a:lstStyle>
          <a:p/>
        </p:txBody>
      </p:sp>
      <p:sp>
        <p:nvSpPr>
          <p:cNvPr id="64" name="Google Shape;64;p11"/>
          <p:cNvSpPr/>
          <p:nvPr/>
        </p:nvSpPr>
        <p:spPr>
          <a:xfrm>
            <a:off x="675757" y="3124200"/>
            <a:ext cx="7817700" cy="2077800"/>
          </a:xfrm>
          <a:prstGeom prst="rect">
            <a:avLst/>
          </a:prstGeom>
          <a:noFill/>
          <a:ln cap="flat" cmpd="sng" w="9525">
            <a:solidFill>
              <a:srgbClr val="6B7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" name="Google Shape;25;p8"/>
          <p:cNvSpPr/>
          <p:nvPr/>
        </p:nvSpPr>
        <p:spPr>
          <a:xfrm>
            <a:off x="91440" y="101600"/>
            <a:ext cx="8961000" cy="6665100"/>
          </a:xfrm>
          <a:prstGeom prst="roundRect">
            <a:avLst>
              <a:gd fmla="val 1735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" name="Google Shape;26;p8"/>
          <p:cNvSpPr txBox="1"/>
          <p:nvPr>
            <p:ph idx="1" type="body"/>
          </p:nvPr>
        </p:nvSpPr>
        <p:spPr>
          <a:xfrm>
            <a:off x="457200" y="1752600"/>
            <a:ext cx="8229600" cy="43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•"/>
              <a:defRPr/>
            </a:lvl1pPr>
            <a:lvl2pPr indent="-3175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/>
            </a:lvl2pPr>
            <a:lvl3pPr indent="-3175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Questrial"/>
              <a:buChar char="•"/>
              <a:defRPr/>
            </a:lvl3pPr>
            <a:lvl4pPr indent="-3175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/>
            </a:lvl4pPr>
            <a:lvl5pPr indent="-3175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Questrial"/>
              <a:buChar char="•"/>
              <a:defRPr/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•"/>
              <a:defRPr/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/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Questrial"/>
              <a:buChar char="•"/>
              <a:defRPr/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  <p:sp>
        <p:nvSpPr>
          <p:cNvPr id="30" name="Google Shape;30;p8"/>
          <p:cNvSpPr/>
          <p:nvPr/>
        </p:nvSpPr>
        <p:spPr>
          <a:xfrm>
            <a:off x="274320" y="278166"/>
            <a:ext cx="8595300" cy="132600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1" name="Google Shape;31;p8"/>
          <p:cNvSpPr/>
          <p:nvPr/>
        </p:nvSpPr>
        <p:spPr>
          <a:xfrm>
            <a:off x="372863" y="372862"/>
            <a:ext cx="8380500" cy="111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" name="Google Shape;32;p8"/>
          <p:cNvSpPr txBox="1"/>
          <p:nvPr>
            <p:ph type="title"/>
          </p:nvPr>
        </p:nvSpPr>
        <p:spPr>
          <a:xfrm>
            <a:off x="426128" y="408372"/>
            <a:ext cx="82608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400"/>
              <a:buFont typeface="Quattrocento"/>
              <a:buNone/>
              <a:defRPr/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jpg"/><Relationship Id="rId10" Type="http://schemas.openxmlformats.org/officeDocument/2006/relationships/image" Target="../media/image19.jpg"/><Relationship Id="rId13" Type="http://schemas.openxmlformats.org/officeDocument/2006/relationships/image" Target="../media/image17.jpg"/><Relationship Id="rId1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2.jpg"/><Relationship Id="rId14" Type="http://schemas.openxmlformats.org/officeDocument/2006/relationships/image" Target="../media/image12.jpg"/><Relationship Id="rId5" Type="http://schemas.openxmlformats.org/officeDocument/2006/relationships/image" Target="../media/image18.jpg"/><Relationship Id="rId6" Type="http://schemas.openxmlformats.org/officeDocument/2006/relationships/image" Target="../media/image14.jpg"/><Relationship Id="rId7" Type="http://schemas.openxmlformats.org/officeDocument/2006/relationships/image" Target="../media/image5.jpg"/><Relationship Id="rId8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jpg"/><Relationship Id="rId4" Type="http://schemas.openxmlformats.org/officeDocument/2006/relationships/image" Target="../media/image34.jpg"/><Relationship Id="rId5" Type="http://schemas.openxmlformats.org/officeDocument/2006/relationships/image" Target="../media/image3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jpg"/><Relationship Id="rId4" Type="http://schemas.openxmlformats.org/officeDocument/2006/relationships/image" Target="../media/image2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8.jpg"/><Relationship Id="rId4" Type="http://schemas.openxmlformats.org/officeDocument/2006/relationships/image" Target="../media/image27.jpg"/><Relationship Id="rId5" Type="http://schemas.openxmlformats.org/officeDocument/2006/relationships/image" Target="../media/image3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jpg"/><Relationship Id="rId4" Type="http://schemas.openxmlformats.org/officeDocument/2006/relationships/image" Target="../media/image43.jpg"/><Relationship Id="rId5" Type="http://schemas.openxmlformats.org/officeDocument/2006/relationships/image" Target="../media/image4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2.jpg"/><Relationship Id="rId4" Type="http://schemas.openxmlformats.org/officeDocument/2006/relationships/image" Target="../media/image39.jpg"/><Relationship Id="rId5" Type="http://schemas.openxmlformats.org/officeDocument/2006/relationships/image" Target="../media/image8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8.jpg"/><Relationship Id="rId4" Type="http://schemas.openxmlformats.org/officeDocument/2006/relationships/image" Target="../media/image42.jpg"/><Relationship Id="rId5" Type="http://schemas.openxmlformats.org/officeDocument/2006/relationships/image" Target="../media/image44.jpg"/><Relationship Id="rId6" Type="http://schemas.openxmlformats.org/officeDocument/2006/relationships/image" Target="../media/image41.jpg"/><Relationship Id="rId7" Type="http://schemas.openxmlformats.org/officeDocument/2006/relationships/image" Target="../media/image5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9.jpg"/><Relationship Id="rId4" Type="http://schemas.openxmlformats.org/officeDocument/2006/relationships/image" Target="../media/image58.jpg"/><Relationship Id="rId5" Type="http://schemas.openxmlformats.org/officeDocument/2006/relationships/image" Target="../media/image4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8.jpg"/><Relationship Id="rId4" Type="http://schemas.openxmlformats.org/officeDocument/2006/relationships/image" Target="../media/image46.jpg"/><Relationship Id="rId5" Type="http://schemas.openxmlformats.org/officeDocument/2006/relationships/image" Target="../media/image47.jpg"/><Relationship Id="rId6" Type="http://schemas.openxmlformats.org/officeDocument/2006/relationships/image" Target="../media/image51.jpg"/><Relationship Id="rId7" Type="http://schemas.openxmlformats.org/officeDocument/2006/relationships/image" Target="../media/image55.jpg"/><Relationship Id="rId8" Type="http://schemas.openxmlformats.org/officeDocument/2006/relationships/image" Target="../media/image5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1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3.jpg"/><Relationship Id="rId4" Type="http://schemas.openxmlformats.org/officeDocument/2006/relationships/image" Target="../media/image54.jpg"/><Relationship Id="rId5" Type="http://schemas.openxmlformats.org/officeDocument/2006/relationships/image" Target="../media/image60.jpg"/><Relationship Id="rId6" Type="http://schemas.openxmlformats.org/officeDocument/2006/relationships/image" Target="../media/image56.jpg"/><Relationship Id="rId7" Type="http://schemas.openxmlformats.org/officeDocument/2006/relationships/image" Target="../media/image52.jpg"/><Relationship Id="rId8" Type="http://schemas.openxmlformats.org/officeDocument/2006/relationships/image" Target="../media/image7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1.jpg"/><Relationship Id="rId4" Type="http://schemas.openxmlformats.org/officeDocument/2006/relationships/image" Target="../media/image64.jpg"/><Relationship Id="rId5" Type="http://schemas.openxmlformats.org/officeDocument/2006/relationships/image" Target="../media/image6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9.jpg"/><Relationship Id="rId4" Type="http://schemas.openxmlformats.org/officeDocument/2006/relationships/image" Target="../media/image66.jpg"/><Relationship Id="rId5" Type="http://schemas.openxmlformats.org/officeDocument/2006/relationships/image" Target="../media/image63.jpg"/><Relationship Id="rId6" Type="http://schemas.openxmlformats.org/officeDocument/2006/relationships/image" Target="../media/image59.jpg"/><Relationship Id="rId7" Type="http://schemas.openxmlformats.org/officeDocument/2006/relationships/image" Target="../media/image6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8.jpg"/><Relationship Id="rId4" Type="http://schemas.openxmlformats.org/officeDocument/2006/relationships/image" Target="../media/image7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3.jpg"/><Relationship Id="rId4" Type="http://schemas.openxmlformats.org/officeDocument/2006/relationships/image" Target="../media/image7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2.jpg"/><Relationship Id="rId4" Type="http://schemas.openxmlformats.org/officeDocument/2006/relationships/image" Target="../media/image75.jpg"/><Relationship Id="rId5" Type="http://schemas.openxmlformats.org/officeDocument/2006/relationships/image" Target="../media/image7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9.jpg"/><Relationship Id="rId4" Type="http://schemas.openxmlformats.org/officeDocument/2006/relationships/image" Target="../media/image82.jpg"/><Relationship Id="rId5" Type="http://schemas.openxmlformats.org/officeDocument/2006/relationships/image" Target="../media/image7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13.jpg"/><Relationship Id="rId5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jpg"/><Relationship Id="rId4" Type="http://schemas.openxmlformats.org/officeDocument/2006/relationships/image" Target="../media/image2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g"/><Relationship Id="rId4" Type="http://schemas.openxmlformats.org/officeDocument/2006/relationships/image" Target="../media/image26.jpg"/><Relationship Id="rId5" Type="http://schemas.openxmlformats.org/officeDocument/2006/relationships/image" Target="../media/image29.jpg"/><Relationship Id="rId6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ctrTitle"/>
          </p:nvPr>
        </p:nvSpPr>
        <p:spPr>
          <a:xfrm>
            <a:off x="539552" y="3227033"/>
            <a:ext cx="66945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Quattrocento"/>
              <a:buNone/>
            </a:pPr>
            <a:r>
              <a:rPr b="1" i="0" lang="ru" sz="36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ИЗДАТЕЛЬСКИЕ ПРОЕКТЫ ПАВЛОВСКОГО РАЙОНА</a:t>
            </a:r>
            <a:endParaRPr b="1" i="0" sz="3600" u="none" cap="small" strike="noStrike">
              <a:solidFill>
                <a:srgbClr val="C00000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625311">
            <a:off x="337256" y="181695"/>
            <a:ext cx="1878999" cy="2711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55776" y="0"/>
            <a:ext cx="2150700" cy="304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32787" y="162880"/>
            <a:ext cx="1811100" cy="181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767763">
            <a:off x="5397286" y="324338"/>
            <a:ext cx="1576657" cy="2426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2116" y="5326320"/>
            <a:ext cx="1074600" cy="105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84368" y="5369321"/>
            <a:ext cx="1045800" cy="105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436095" y="5306044"/>
            <a:ext cx="1028100" cy="145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451138" y="2954478"/>
            <a:ext cx="1620900" cy="233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800681" y="5336714"/>
            <a:ext cx="1075200" cy="10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709499" y="5405460"/>
            <a:ext cx="1027200" cy="10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475656" y="5336714"/>
            <a:ext cx="1080000" cy="10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074884" y="5378943"/>
            <a:ext cx="1073100" cy="106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/>
          <p:nvPr>
            <p:ph type="title"/>
          </p:nvPr>
        </p:nvSpPr>
        <p:spPr>
          <a:xfrm>
            <a:off x="426128" y="408372"/>
            <a:ext cx="82608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Quattrocento"/>
              <a:buNone/>
            </a:pPr>
            <a:r>
              <a:rPr b="1" i="0" lang="ru" sz="35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Книги по Истории сел</a:t>
            </a:r>
            <a:endParaRPr b="0" i="0" sz="3500" u="none" cap="small" strike="noStrike">
              <a:solidFill>
                <a:srgbClr val="6B7C7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208" name="Google Shape;208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2120" y="1916832"/>
            <a:ext cx="3153000" cy="43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59832" y="2840350"/>
            <a:ext cx="2443500" cy="34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1520" y="1370111"/>
            <a:ext cx="2687100" cy="37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/>
          <p:nvPr>
            <p:ph type="title"/>
          </p:nvPr>
        </p:nvSpPr>
        <p:spPr>
          <a:xfrm>
            <a:off x="426128" y="408372"/>
            <a:ext cx="82608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Quattrocento"/>
              <a:buNone/>
            </a:pPr>
            <a:r>
              <a:rPr b="1" i="0" lang="ru" sz="35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Книги по Истории сел</a:t>
            </a:r>
            <a:endParaRPr b="0" i="0" sz="3500" u="none" cap="small" strike="noStrike">
              <a:solidFill>
                <a:srgbClr val="6B7C7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216" name="Google Shape;216;p30"/>
          <p:cNvSpPr txBox="1"/>
          <p:nvPr>
            <p:ph idx="1" type="body"/>
          </p:nvPr>
        </p:nvSpPr>
        <p:spPr>
          <a:xfrm>
            <a:off x="5076056" y="1752600"/>
            <a:ext cx="3816300" cy="4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b="1" i="0" lang="ru" sz="2200" u="none" cap="none" strike="noStrik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В 2004 году исполнилось 50 лет с начала освоения целинных земель на Алтае.</a:t>
            </a:r>
            <a:endParaRPr/>
          </a:p>
          <a:p>
            <a:pPr indent="0" lvl="0" marL="11430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t/>
            </a:r>
            <a:endParaRPr b="1" i="0" sz="2200" u="none" cap="none" strike="noStrike">
              <a:solidFill>
                <a:srgbClr val="C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1143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b="1" i="0" lang="ru" sz="2200" u="none" cap="none" strike="noStrik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ОПХ «Комсомольское» – ровесник целины. </a:t>
            </a:r>
            <a:endParaRPr/>
          </a:p>
          <a:p>
            <a:pPr indent="0" lvl="0" marL="1143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b="1" i="0" lang="ru" sz="2200" u="none" cap="none" strike="noStrik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Эта книга о пятидесяти прожитых им лет.</a:t>
            </a:r>
            <a:endParaRPr/>
          </a:p>
          <a:p>
            <a:pPr indent="0" lvl="0" marL="11430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t/>
            </a:r>
            <a:endParaRPr b="1" i="0" sz="2200" u="none" cap="none" strike="noStrike">
              <a:solidFill>
                <a:srgbClr val="C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11430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t/>
            </a:r>
            <a:endParaRPr b="1" i="0" sz="2200" u="none" cap="none" strike="noStrike">
              <a:solidFill>
                <a:srgbClr val="C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11430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t/>
            </a:r>
            <a:endParaRPr b="1" i="0" sz="2200" u="none" cap="none" strike="noStrike">
              <a:solidFill>
                <a:srgbClr val="C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1143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b="1" i="0" lang="ru" sz="2200" u="none" cap="none" strike="noStrik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Составитель –</a:t>
            </a:r>
            <a:endParaRPr/>
          </a:p>
          <a:p>
            <a:pPr indent="0" lvl="0" marL="1143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b="1" i="0" lang="ru" sz="2200" u="none" cap="none" strike="noStrik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А.В. Кирилин</a:t>
            </a:r>
            <a:endParaRPr b="1" i="0" sz="2200" u="none" cap="none" strike="noStrike">
              <a:solidFill>
                <a:srgbClr val="C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17" name="Google Shape;21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1794530"/>
            <a:ext cx="4581000" cy="474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 txBox="1"/>
          <p:nvPr>
            <p:ph type="title"/>
          </p:nvPr>
        </p:nvSpPr>
        <p:spPr>
          <a:xfrm>
            <a:off x="426128" y="332656"/>
            <a:ext cx="82608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Quattrocento"/>
              <a:buNone/>
            </a:pPr>
            <a:r>
              <a:rPr b="1" i="0" lang="ru" sz="35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Книги по Истории</a:t>
            </a:r>
            <a:br>
              <a:rPr b="1" i="0" lang="ru" sz="35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b="1" i="0" lang="ru" sz="35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 предприятий и организаций</a:t>
            </a:r>
            <a:endParaRPr b="1" i="0" sz="3500" u="none" cap="small" strike="noStrike">
              <a:solidFill>
                <a:srgbClr val="C00000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223" name="Google Shape;223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1873929"/>
            <a:ext cx="3384300" cy="343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6016" y="1844823"/>
            <a:ext cx="3312300" cy="468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/>
          <p:nvPr>
            <p:ph type="title"/>
          </p:nvPr>
        </p:nvSpPr>
        <p:spPr>
          <a:xfrm>
            <a:off x="426128" y="408372"/>
            <a:ext cx="82608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Quattrocento"/>
              <a:buNone/>
            </a:pPr>
            <a:r>
              <a:rPr b="1" i="0" lang="ru" sz="315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Книги по Истории</a:t>
            </a:r>
            <a:br>
              <a:rPr b="1" i="0" lang="ru" sz="315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b="1" i="0" lang="ru" sz="315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 предприятий и организаций</a:t>
            </a:r>
            <a:endParaRPr b="0" i="0" sz="3150" u="none" cap="small" strike="noStrike">
              <a:solidFill>
                <a:srgbClr val="6B7C7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230" name="Google Shape;230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1840" y="2276873"/>
            <a:ext cx="2880300" cy="41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56176" y="2707764"/>
            <a:ext cx="2758200" cy="394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504" y="1700808"/>
            <a:ext cx="2853000" cy="413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/>
          <p:nvPr>
            <p:ph type="title"/>
          </p:nvPr>
        </p:nvSpPr>
        <p:spPr>
          <a:xfrm>
            <a:off x="426128" y="408372"/>
            <a:ext cx="82608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Quattrocento"/>
              <a:buNone/>
            </a:pPr>
            <a:r>
              <a:rPr b="1" i="0" lang="ru" sz="315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Книги по Истории</a:t>
            </a:r>
            <a:br>
              <a:rPr b="1" i="0" lang="ru" sz="315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b="1" i="0" lang="ru" sz="315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 предприятий и организаций</a:t>
            </a:r>
            <a:endParaRPr b="0" i="0" sz="3150" u="none" cap="small" strike="noStrike">
              <a:solidFill>
                <a:srgbClr val="6B7C7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238" name="Google Shape;238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8800" y="1897525"/>
            <a:ext cx="2699700" cy="345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120" y="2284155"/>
            <a:ext cx="2327100" cy="352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90613" y="1747375"/>
            <a:ext cx="2476200" cy="28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/>
          <p:nvPr>
            <p:ph type="title"/>
          </p:nvPr>
        </p:nvSpPr>
        <p:spPr>
          <a:xfrm>
            <a:off x="426128" y="408372"/>
            <a:ext cx="82608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Quattrocento"/>
              <a:buNone/>
            </a:pPr>
            <a:r>
              <a:rPr b="1" i="0" lang="ru" sz="35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Книги о спорте</a:t>
            </a:r>
            <a:endParaRPr b="1" i="0" sz="3500" u="none" cap="small" strike="noStrike">
              <a:solidFill>
                <a:srgbClr val="C00000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246" name="Google Shape;246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4168" y="1988840"/>
            <a:ext cx="2808300" cy="40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528" y="1772816"/>
            <a:ext cx="2808300" cy="41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47864" y="2636912"/>
            <a:ext cx="2580900" cy="36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/>
          <p:nvPr>
            <p:ph type="title"/>
          </p:nvPr>
        </p:nvSpPr>
        <p:spPr>
          <a:xfrm>
            <a:off x="426128" y="408372"/>
            <a:ext cx="82608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Quattrocento"/>
              <a:buNone/>
            </a:pPr>
            <a:r>
              <a:rPr b="1" i="0" lang="ru" sz="35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Книги по искусству</a:t>
            </a:r>
            <a:endParaRPr b="1" i="0" sz="3500" u="none" cap="small" strike="noStrike">
              <a:solidFill>
                <a:srgbClr val="C00000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254" name="Google Shape;25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728498">
            <a:off x="406376" y="1343297"/>
            <a:ext cx="2407658" cy="309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0978" y="3573016"/>
            <a:ext cx="2248800" cy="32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35896" y="1487447"/>
            <a:ext cx="2331900" cy="33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420272">
            <a:off x="6247991" y="1349277"/>
            <a:ext cx="2388728" cy="3427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48029" y="3645023"/>
            <a:ext cx="2223300" cy="31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6"/>
          <p:cNvSpPr txBox="1"/>
          <p:nvPr>
            <p:ph type="title"/>
          </p:nvPr>
        </p:nvSpPr>
        <p:spPr>
          <a:xfrm>
            <a:off x="426128" y="408372"/>
            <a:ext cx="82608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Quattrocento"/>
              <a:buNone/>
            </a:pPr>
            <a:r>
              <a:rPr b="1" i="0" lang="ru" sz="315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Литературная карта павловского района</a:t>
            </a:r>
            <a:endParaRPr b="0" i="0" sz="3150" u="none" cap="small" strike="noStrike">
              <a:solidFill>
                <a:srgbClr val="6B7C7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264" name="Google Shape;264;p36"/>
          <p:cNvSpPr txBox="1"/>
          <p:nvPr>
            <p:ph idx="1" type="body"/>
          </p:nvPr>
        </p:nvSpPr>
        <p:spPr>
          <a:xfrm>
            <a:off x="179512" y="1752600"/>
            <a:ext cx="8784900" cy="43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b="1" i="0" lang="ru" sz="2400" u="none" cap="none" strike="noStrik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Писатели, уроженцы Павловского района</a:t>
            </a:r>
            <a:endParaRPr/>
          </a:p>
          <a:p>
            <a:pPr indent="0" lvl="0" marL="114300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t/>
            </a:r>
            <a:endParaRPr b="1" i="0" sz="2400" u="none" cap="none" strike="noStrike">
              <a:solidFill>
                <a:srgbClr val="C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286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Questrial"/>
              <a:buChar char="-"/>
            </a:pPr>
            <a:r>
              <a:rPr b="1" i="0" lang="ru" sz="2800" u="none" cap="none" strike="noStrik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Шумилов Иван Леонтьевич</a:t>
            </a:r>
            <a:r>
              <a:rPr b="1" i="0" lang="ru" sz="2000" u="none" cap="none" strike="noStrik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endParaRPr/>
          </a:p>
          <a:p>
            <a:pPr indent="0" lvl="0" marL="114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b="1" i="0" lang="ru" sz="2000" u="none" cap="none" strike="noStrik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                                               член Союза писателей СССР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Questrial"/>
              <a:buChar char="-"/>
            </a:pPr>
            <a:r>
              <a:rPr b="1" i="0" lang="ru" sz="2800" u="none" cap="none" strike="noStrik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Возовиков Владимир Степанович</a:t>
            </a:r>
            <a:r>
              <a:rPr b="1" i="0" lang="ru" sz="2000" u="none" cap="none" strike="noStrik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estrial"/>
              <a:buChar char="-"/>
            </a:pPr>
            <a:r>
              <a:rPr b="1" i="0" lang="ru" sz="2000" u="none" cap="none" strike="noStrik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                                            член Союза писателей СССР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Questrial"/>
              <a:buChar char="-"/>
            </a:pPr>
            <a:r>
              <a:rPr b="1" i="0" lang="ru" sz="2800" u="none" cap="none" strike="noStrik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Федоровский Евгений Петрович</a:t>
            </a:r>
            <a:r>
              <a:rPr b="1" i="0" lang="ru" sz="2000" u="none" cap="none" strike="noStrik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estrial"/>
              <a:buChar char="-"/>
            </a:pPr>
            <a:r>
              <a:rPr b="1" i="0" lang="ru" sz="2000" u="none" cap="none" strike="noStrik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                                            член Союза писателей СССР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Questrial"/>
              <a:buChar char="-"/>
            </a:pPr>
            <a:r>
              <a:rPr b="1" i="0" lang="ru" sz="2800" u="none" cap="none" strike="noStrik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Мордовин Иван Федорович</a:t>
            </a:r>
            <a:r>
              <a:rPr b="1" i="0" lang="ru" sz="2000" u="none" cap="none" strike="noStrik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estrial"/>
              <a:buChar char="-"/>
            </a:pPr>
            <a:r>
              <a:rPr b="1" i="0" lang="ru" sz="2000" u="none" cap="none" strike="noStrik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                                            член Союза писателей России</a:t>
            </a:r>
            <a:endParaRPr/>
          </a:p>
          <a:p>
            <a:pPr indent="0" lvl="0" marL="114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t/>
            </a:r>
            <a:endParaRPr b="1" i="0" sz="2000" u="none" cap="none" strike="noStrike">
              <a:solidFill>
                <a:srgbClr val="C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7"/>
          <p:cNvSpPr txBox="1"/>
          <p:nvPr>
            <p:ph type="title"/>
          </p:nvPr>
        </p:nvSpPr>
        <p:spPr>
          <a:xfrm>
            <a:off x="426128" y="408372"/>
            <a:ext cx="82608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Quattrocento"/>
              <a:buNone/>
            </a:pPr>
            <a:r>
              <a:rPr b="1" i="0" lang="ru" sz="315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Литературная карта павловского района</a:t>
            </a:r>
            <a:endParaRPr b="1" i="0" sz="3150" u="none" cap="small" strike="noStrike">
              <a:solidFill>
                <a:srgbClr val="C00000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270" name="Google Shape;270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3848" y="2060848"/>
            <a:ext cx="2808300" cy="403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8184" y="2715741"/>
            <a:ext cx="2664300" cy="38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2422" y="1700808"/>
            <a:ext cx="2736300" cy="388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8"/>
          <p:cNvSpPr txBox="1"/>
          <p:nvPr>
            <p:ph type="title"/>
          </p:nvPr>
        </p:nvSpPr>
        <p:spPr>
          <a:xfrm>
            <a:off x="2555776" y="408373"/>
            <a:ext cx="61311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Quattrocento"/>
              <a:buNone/>
            </a:pPr>
            <a:r>
              <a:rPr b="1" i="0" lang="ru" sz="315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Литературная карта павловского района</a:t>
            </a:r>
            <a:endParaRPr b="0" i="0" sz="3150" u="none" cap="small" strike="noStrike">
              <a:solidFill>
                <a:srgbClr val="6B7C7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278" name="Google Shape;27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240" y="1412776"/>
            <a:ext cx="2160600" cy="30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536" y="434400"/>
            <a:ext cx="2186100" cy="21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12160" y="3698434"/>
            <a:ext cx="2166900" cy="299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07904" y="1412776"/>
            <a:ext cx="2206500" cy="310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1306" y="3488273"/>
            <a:ext cx="2236800" cy="32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8"/>
          <p:cNvPicPr preferRelativeResize="0"/>
          <p:nvPr>
            <p:ph idx="1" type="body"/>
          </p:nvPr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203848" y="3819114"/>
            <a:ext cx="2088300" cy="287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>
            <p:ph type="title"/>
          </p:nvPr>
        </p:nvSpPr>
        <p:spPr>
          <a:xfrm>
            <a:off x="426128" y="408373"/>
            <a:ext cx="82608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Quattrocento"/>
              <a:buNone/>
            </a:pPr>
            <a:r>
              <a:rPr b="1" i="0" lang="ru" sz="245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в</a:t>
            </a:r>
            <a:r>
              <a:rPr b="1" i="0" lang="ru" sz="315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 1963 </a:t>
            </a:r>
            <a:r>
              <a:rPr b="1" i="0" lang="ru" sz="245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году </a:t>
            </a:r>
            <a:br>
              <a:rPr b="1" i="0" lang="ru" sz="245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b="1" i="0" lang="ru" sz="245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вышла первая книга о Павловске</a:t>
            </a:r>
            <a:endParaRPr b="1" i="0" sz="2450" u="none" cap="small" strike="noStrike">
              <a:solidFill>
                <a:srgbClr val="C00000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152" name="Google Shape;152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1772816"/>
            <a:ext cx="3528300" cy="487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60032" y="1772816"/>
            <a:ext cx="3672300" cy="4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9"/>
          <p:cNvSpPr txBox="1"/>
          <p:nvPr>
            <p:ph type="title"/>
          </p:nvPr>
        </p:nvSpPr>
        <p:spPr>
          <a:xfrm>
            <a:off x="426128" y="408372"/>
            <a:ext cx="82608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Quattrocento"/>
              <a:buNone/>
            </a:pPr>
            <a:r>
              <a:rPr b="1" i="0" lang="ru" sz="315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Литературная карта павловского района</a:t>
            </a:r>
            <a:endParaRPr b="0" i="0" sz="3150" u="none" cap="small" strike="noStrike">
              <a:solidFill>
                <a:srgbClr val="6B7C7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289" name="Google Shape;28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9832" y="1541640"/>
            <a:ext cx="2305200" cy="32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16196" y="3573016"/>
            <a:ext cx="2270100" cy="32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9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39952" y="3886200"/>
            <a:ext cx="20910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40152" y="1563364"/>
            <a:ext cx="2117700" cy="303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1520" y="1386689"/>
            <a:ext cx="2305200" cy="32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59632" y="3712716"/>
            <a:ext cx="2170200" cy="30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3453" y="2640077"/>
            <a:ext cx="2417100" cy="244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0"/>
          <p:cNvSpPr txBox="1"/>
          <p:nvPr>
            <p:ph type="title"/>
          </p:nvPr>
        </p:nvSpPr>
        <p:spPr>
          <a:xfrm>
            <a:off x="426128" y="408372"/>
            <a:ext cx="82608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Quattrocento"/>
              <a:buNone/>
            </a:pPr>
            <a:r>
              <a:rPr b="1" i="0" lang="ru" sz="315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Литературная карта павловского района</a:t>
            </a:r>
            <a:endParaRPr b="0" i="0" sz="3150" u="none" cap="small" strike="noStrike">
              <a:solidFill>
                <a:srgbClr val="6B7C7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301" name="Google Shape;301;p40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6136" y="1412776"/>
            <a:ext cx="3164400" cy="43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0805" y="1556792"/>
            <a:ext cx="3096300" cy="447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0192" y="1449593"/>
            <a:ext cx="2403900" cy="343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1"/>
          <p:cNvSpPr txBox="1"/>
          <p:nvPr>
            <p:ph type="title"/>
          </p:nvPr>
        </p:nvSpPr>
        <p:spPr>
          <a:xfrm>
            <a:off x="426128" y="332656"/>
            <a:ext cx="8260800" cy="1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Quattrocento"/>
              <a:buNone/>
            </a:pPr>
            <a:br>
              <a:rPr b="1" i="0" lang="ru" sz="315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b="1" i="0" lang="ru" sz="315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Литературная карта павловского района</a:t>
            </a:r>
            <a:br>
              <a:rPr b="0" i="0" lang="ru" sz="3150" u="none" cap="small" strike="noStrike">
                <a:solidFill>
                  <a:srgbClr val="6B7C72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endParaRPr b="0" i="0" sz="3150" u="none" cap="small" strike="noStrike">
              <a:solidFill>
                <a:srgbClr val="6B7C7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309" name="Google Shape;309;p41"/>
          <p:cNvSpPr txBox="1"/>
          <p:nvPr>
            <p:ph idx="1" type="body"/>
          </p:nvPr>
        </p:nvSpPr>
        <p:spPr>
          <a:xfrm>
            <a:off x="107504" y="5085184"/>
            <a:ext cx="22323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b="1" i="0" lang="ru" sz="2400" u="none" cap="none" strike="noStrik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Бурановка</a:t>
            </a:r>
            <a:endParaRPr b="1" i="0" sz="2400" u="none" cap="none" strike="noStrike">
              <a:solidFill>
                <a:srgbClr val="C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114300" marR="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b="1" i="0" lang="ru" sz="2400" u="none" cap="none" strike="noStrik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Стуково</a:t>
            </a:r>
            <a:endParaRPr b="1" i="0" sz="2400" u="none" cap="none" strike="noStrike">
              <a:solidFill>
                <a:srgbClr val="C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114300" marR="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b="1" i="0" lang="ru" sz="2400" u="none" cap="none" strike="noStrik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Рогозиха</a:t>
            </a:r>
            <a:endParaRPr b="1" i="0" sz="2400" u="none" cap="none" strike="noStrike">
              <a:solidFill>
                <a:srgbClr val="C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762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10" name="Google Shape;310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536" y="1449593"/>
            <a:ext cx="2200200" cy="332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31314" y="3306839"/>
            <a:ext cx="2470800" cy="25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39752" y="3334242"/>
            <a:ext cx="2392200" cy="33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97483" y="1449593"/>
            <a:ext cx="2538000" cy="329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2"/>
          <p:cNvSpPr txBox="1"/>
          <p:nvPr>
            <p:ph type="title"/>
          </p:nvPr>
        </p:nvSpPr>
        <p:spPr>
          <a:xfrm>
            <a:off x="503238" y="5805264"/>
            <a:ext cx="81837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Quattrocento"/>
              <a:buNone/>
            </a:pPr>
            <a:r>
              <a:rPr b="1" i="0" lang="ru" sz="28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С </a:t>
            </a:r>
            <a:r>
              <a:rPr b="1" i="0" lang="ru" sz="36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2002</a:t>
            </a:r>
            <a:r>
              <a:rPr b="1" i="0" lang="ru" sz="28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 года проходят краевые </a:t>
            </a:r>
            <a:r>
              <a:rPr b="1" i="0" lang="ru" sz="36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Ш</a:t>
            </a:r>
            <a:r>
              <a:rPr b="1" i="0" lang="ru" sz="28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умиловские чтения</a:t>
            </a:r>
            <a:endParaRPr b="1" i="0" sz="2800" u="none" cap="small" strike="noStrike">
              <a:solidFill>
                <a:srgbClr val="C00000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319" name="Google Shape;319;p42"/>
          <p:cNvSpPr txBox="1"/>
          <p:nvPr>
            <p:ph idx="1" type="body"/>
          </p:nvPr>
        </p:nvSpPr>
        <p:spPr>
          <a:xfrm>
            <a:off x="514350" y="404664"/>
            <a:ext cx="8238600" cy="10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b="1" i="0" lang="ru" sz="3200" u="none" cap="none" strike="noStrik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издательская деятельность </a:t>
            </a:r>
            <a:endParaRPr/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b="1" i="0" lang="ru" sz="2400" u="none" cap="none" strike="noStrik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модельной библиотеки им. И.Л. Шумилова</a:t>
            </a:r>
            <a:endParaRPr/>
          </a:p>
        </p:txBody>
      </p:sp>
      <p:pic>
        <p:nvPicPr>
          <p:cNvPr id="320" name="Google Shape;32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58387">
            <a:off x="5474607" y="1769018"/>
            <a:ext cx="2782004" cy="3803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1640" y="1763678"/>
            <a:ext cx="2736300" cy="381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3"/>
          <p:cNvSpPr txBox="1"/>
          <p:nvPr>
            <p:ph type="title"/>
          </p:nvPr>
        </p:nvSpPr>
        <p:spPr>
          <a:xfrm>
            <a:off x="503238" y="260648"/>
            <a:ext cx="8183700" cy="14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Quattrocento"/>
              <a:buNone/>
            </a:pPr>
            <a:r>
              <a:rPr b="1" i="0" lang="ru" sz="325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«ЗОЛОТАЯ ЛЕТОПИСЬ ПАВЛОВСКОГО РАЙОНА </a:t>
            </a:r>
            <a:br>
              <a:rPr b="1" i="0" lang="ru" sz="325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b="1" i="0" lang="ru" sz="20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заслуженные работники сельского хозяйства »</a:t>
            </a:r>
            <a:endParaRPr/>
          </a:p>
        </p:txBody>
      </p:sp>
      <p:pic>
        <p:nvPicPr>
          <p:cNvPr id="327" name="Google Shape;32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657855">
            <a:off x="5187907" y="1964698"/>
            <a:ext cx="3208264" cy="451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 rot="-482295">
            <a:off x="686574" y="1977105"/>
            <a:ext cx="3228824" cy="438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4"/>
          <p:cNvSpPr txBox="1"/>
          <p:nvPr>
            <p:ph type="title"/>
          </p:nvPr>
        </p:nvSpPr>
        <p:spPr>
          <a:xfrm>
            <a:off x="426128" y="408372"/>
            <a:ext cx="82608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Quattrocento"/>
              <a:buNone/>
            </a:pPr>
            <a:r>
              <a:rPr b="1" i="0" lang="ru" sz="35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Книги 2013 года</a:t>
            </a:r>
            <a:endParaRPr b="1" i="0" sz="3500" u="none" cap="small" strike="noStrike">
              <a:solidFill>
                <a:srgbClr val="C00000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334" name="Google Shape;334;p4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1700808"/>
            <a:ext cx="3117000" cy="44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4008" y="1916832"/>
            <a:ext cx="4100700" cy="396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7544" y="404664"/>
            <a:ext cx="1363200" cy="10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5"/>
          <p:cNvSpPr txBox="1"/>
          <p:nvPr>
            <p:ph type="title"/>
          </p:nvPr>
        </p:nvSpPr>
        <p:spPr>
          <a:xfrm>
            <a:off x="683568" y="408372"/>
            <a:ext cx="81369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Quattrocento"/>
              <a:buNone/>
            </a:pPr>
            <a:r>
              <a:rPr b="1" i="0" lang="ru" sz="315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      Книги                                 2013 года</a:t>
            </a:r>
            <a:endParaRPr b="1" i="0" sz="3150" u="none" cap="small" strike="noStrike">
              <a:solidFill>
                <a:srgbClr val="C00000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342" name="Google Shape;342;p4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0600" y="1776450"/>
            <a:ext cx="2606700" cy="33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2894" y="1786938"/>
            <a:ext cx="3240300" cy="328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53914" y="44624"/>
            <a:ext cx="2268300" cy="160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32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6"/>
          <p:cNvSpPr txBox="1"/>
          <p:nvPr>
            <p:ph type="title"/>
          </p:nvPr>
        </p:nvSpPr>
        <p:spPr>
          <a:xfrm>
            <a:off x="426128" y="1196752"/>
            <a:ext cx="8394300" cy="35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Quattrocento"/>
              <a:buNone/>
            </a:pPr>
            <a:r>
              <a:rPr b="1" i="0" lang="ru" sz="40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почитать эти книги</a:t>
            </a:r>
            <a:br>
              <a:rPr b="1" i="0" lang="ru" sz="40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b="1" i="0" lang="ru" sz="44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приглашаем</a:t>
            </a:r>
            <a:br>
              <a:rPr b="1" i="0" lang="ru" sz="40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b="1" i="0" lang="ru" sz="40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 в Павловскую модельную библиотеку</a:t>
            </a:r>
            <a:br>
              <a:rPr b="1" i="0" lang="ru" sz="40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b="1" i="0" lang="ru" sz="40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им. И.Л. Шумилова  </a:t>
            </a:r>
            <a:br>
              <a:rPr b="1" i="0" lang="ru" sz="4000" u="none" cap="small" strike="noStrike">
                <a:solidFill>
                  <a:srgbClr val="FF66CC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br>
              <a:rPr b="1" i="0" lang="ru" sz="4000" u="none" cap="small" strike="noStrike">
                <a:solidFill>
                  <a:srgbClr val="99FF99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br>
              <a:rPr b="1" i="0" lang="ru" sz="4000" u="none" cap="small" strike="noStrike">
                <a:solidFill>
                  <a:srgbClr val="0070C0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endParaRPr b="1" i="0" sz="4000" u="none" cap="small" strike="noStrike">
              <a:solidFill>
                <a:srgbClr val="0070C0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type="title"/>
          </p:nvPr>
        </p:nvSpPr>
        <p:spPr>
          <a:xfrm>
            <a:off x="426128" y="408372"/>
            <a:ext cx="82608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Quattrocento"/>
              <a:buNone/>
            </a:pPr>
            <a:r>
              <a:rPr b="1" i="0" lang="ru" sz="315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Книги по Истории Павловска</a:t>
            </a:r>
            <a:endParaRPr b="1" i="0" sz="3150" u="none" cap="small" strike="noStrike">
              <a:solidFill>
                <a:srgbClr val="C00000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159" name="Google Shape;159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1628800"/>
            <a:ext cx="2915400" cy="40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5856" y="2132856"/>
            <a:ext cx="2976000" cy="41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00192" y="2780928"/>
            <a:ext cx="2754900" cy="3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type="title"/>
          </p:nvPr>
        </p:nvSpPr>
        <p:spPr>
          <a:xfrm>
            <a:off x="4572000" y="408372"/>
            <a:ext cx="4114800" cy="46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Quattrocento"/>
              <a:buNone/>
            </a:pPr>
            <a:r>
              <a:rPr b="1" i="0" lang="ru" sz="35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Геннадий Борунов, </a:t>
            </a:r>
            <a:r>
              <a:rPr b="1" i="0" lang="ru" sz="28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заслуженный художник РФ</a:t>
            </a:r>
            <a:br>
              <a:rPr b="1" i="0" lang="ru" sz="28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br>
              <a:rPr b="1" i="0" lang="ru" sz="28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br>
              <a:rPr b="0" i="0" lang="ru" sz="2800" u="none" cap="small" strike="noStrike">
                <a:solidFill>
                  <a:srgbClr val="6B7C72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br>
              <a:rPr b="0" i="0" lang="ru" sz="2800" u="none" cap="small" strike="noStrike">
                <a:solidFill>
                  <a:srgbClr val="6B7C72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b="1" i="0" lang="ru" sz="28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воспоминания</a:t>
            </a:r>
            <a:br>
              <a:rPr b="1" i="0" lang="ru" sz="28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b="1" i="0" lang="ru" sz="28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 о родном селе - Павловске</a:t>
            </a:r>
            <a:endParaRPr b="1" i="0" sz="2800" u="none" cap="small" strike="noStrike">
              <a:solidFill>
                <a:srgbClr val="C00000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167" name="Google Shape;167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260648"/>
            <a:ext cx="3888300" cy="554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>
            <p:ph type="title"/>
          </p:nvPr>
        </p:nvSpPr>
        <p:spPr>
          <a:xfrm>
            <a:off x="426128" y="408372"/>
            <a:ext cx="82608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Quattrocento"/>
              <a:buNone/>
            </a:pPr>
            <a:r>
              <a:rPr b="1" i="0" lang="ru" sz="35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Книги о Павловском районе</a:t>
            </a:r>
            <a:endParaRPr b="1" i="0" sz="3500" u="none" cap="small" strike="noStrike">
              <a:solidFill>
                <a:srgbClr val="C00000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173" name="Google Shape;173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-625491">
            <a:off x="810655" y="1899524"/>
            <a:ext cx="3100378" cy="407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6016" y="1652796"/>
            <a:ext cx="3664500" cy="501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/>
          <p:nvPr>
            <p:ph type="title"/>
          </p:nvPr>
        </p:nvSpPr>
        <p:spPr>
          <a:xfrm>
            <a:off x="4499992" y="408372"/>
            <a:ext cx="4320600" cy="58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Quattrocento"/>
              <a:buNone/>
            </a:pPr>
            <a:r>
              <a:rPr b="1" i="0" lang="ru" sz="35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Иван швец</a:t>
            </a:r>
            <a:br>
              <a:rPr b="0" i="0" lang="ru" sz="3500" u="none" cap="small" strike="noStrike">
                <a:solidFill>
                  <a:srgbClr val="6B7C72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br>
              <a:rPr b="0" i="0" lang="ru" sz="3500" u="none" cap="small" strike="noStrike">
                <a:solidFill>
                  <a:srgbClr val="6B7C72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b="1" i="0" lang="ru" sz="24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первый секретарь Павловского РК КПСС </a:t>
            </a:r>
            <a:br>
              <a:rPr b="1" i="0" lang="ru" sz="24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br>
              <a:rPr b="1" i="0" lang="ru" sz="24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br>
              <a:rPr b="1" i="0" lang="ru" sz="24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br>
              <a:rPr b="1" i="0" lang="ru" sz="24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br>
              <a:rPr b="1" i="0" lang="ru" sz="24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b="1" i="0" lang="ru" sz="24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история освоения целинных и залежных земель в алтайском крае </a:t>
            </a:r>
            <a:br>
              <a:rPr b="1" i="0" lang="ru" sz="24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b="1" i="0" lang="ru" sz="24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на примере Павловского района</a:t>
            </a:r>
            <a:endParaRPr b="1" i="0" sz="2400" u="none" cap="small" strike="noStrike">
              <a:solidFill>
                <a:srgbClr val="C00000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180" name="Google Shape;180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548680"/>
            <a:ext cx="3960300" cy="564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type="title"/>
          </p:nvPr>
        </p:nvSpPr>
        <p:spPr>
          <a:xfrm>
            <a:off x="426128" y="408372"/>
            <a:ext cx="82608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Quattrocento"/>
              <a:buNone/>
            </a:pPr>
            <a:r>
              <a:rPr b="1" i="0" lang="ru" sz="35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Память сквозь годы</a:t>
            </a:r>
            <a:endParaRPr b="1" i="0" sz="3500" u="none" cap="small" strike="noStrike">
              <a:solidFill>
                <a:srgbClr val="C00000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186" name="Google Shape;186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0032" y="1700808"/>
            <a:ext cx="3312300" cy="457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5616" y="1870720"/>
            <a:ext cx="2495400" cy="363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type="title"/>
          </p:nvPr>
        </p:nvSpPr>
        <p:spPr>
          <a:xfrm>
            <a:off x="4355976" y="332656"/>
            <a:ext cx="4536600" cy="6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Quattrocento"/>
              <a:buNone/>
            </a:pPr>
            <a:r>
              <a:rPr b="1" i="0" lang="ru" sz="215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Исследовательские работы </a:t>
            </a:r>
            <a:br>
              <a:rPr b="1" i="0" lang="ru" sz="215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br>
              <a:rPr b="1" i="0" lang="ru" sz="215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br>
              <a:rPr b="1" i="0" lang="ru" sz="215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b="1" i="0" lang="ru" sz="215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учащихся Павловской сош </a:t>
            </a:r>
            <a:br>
              <a:rPr b="1" i="0" lang="ru" sz="215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br>
              <a:rPr b="1" i="0" lang="ru" sz="215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br>
              <a:rPr b="1" i="0" lang="ru" sz="215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br>
              <a:rPr b="1" i="0" lang="ru" sz="215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br>
              <a:rPr b="1" i="0" lang="ru" sz="215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b="1" i="0" lang="ru" sz="215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книга</a:t>
            </a:r>
            <a:br>
              <a:rPr b="1" i="0" lang="ru" sz="215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b="1" i="0" lang="ru" sz="215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 издана на средства гранта губернатора алтайского края в сфере содействия развитию молодежного предпринимательства</a:t>
            </a:r>
            <a:endParaRPr b="1" i="0" sz="2150" u="none" cap="small" strike="noStrike">
              <a:solidFill>
                <a:srgbClr val="C00000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193" name="Google Shape;193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1052736"/>
            <a:ext cx="3600300" cy="504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1079" y="1268760"/>
            <a:ext cx="2892300" cy="437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8"/>
          <p:cNvSpPr txBox="1"/>
          <p:nvPr>
            <p:ph type="title"/>
          </p:nvPr>
        </p:nvSpPr>
        <p:spPr>
          <a:xfrm>
            <a:off x="426128" y="408373"/>
            <a:ext cx="82608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Quattrocento"/>
              <a:buNone/>
            </a:pPr>
            <a:r>
              <a:rPr b="1" i="0" lang="ru" sz="3500" u="none" cap="small" strike="noStrike">
                <a:solidFill>
                  <a:srgbClr val="C00000"/>
                </a:solidFill>
                <a:latin typeface="Quattrocento"/>
                <a:ea typeface="Quattrocento"/>
                <a:cs typeface="Quattrocento"/>
                <a:sym typeface="Quattrocento"/>
              </a:rPr>
              <a:t>Книги по Истории сел</a:t>
            </a:r>
            <a:endParaRPr b="1" i="0" sz="3500" u="none" cap="small" strike="noStrike">
              <a:solidFill>
                <a:srgbClr val="C00000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200" name="Google Shape;20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0992" y="1124744"/>
            <a:ext cx="2140800" cy="307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5656" y="3573016"/>
            <a:ext cx="2127600" cy="30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44208" y="2409546"/>
            <a:ext cx="2545800" cy="38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Аптека">
  <a:themeElements>
    <a:clrScheme name="Аптека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