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21" r:id="rId2"/>
    <p:sldId id="344" r:id="rId3"/>
    <p:sldId id="338" r:id="rId4"/>
    <p:sldId id="330" r:id="rId5"/>
    <p:sldId id="332" r:id="rId6"/>
    <p:sldId id="333" r:id="rId7"/>
    <p:sldId id="334" r:id="rId8"/>
    <p:sldId id="336" r:id="rId9"/>
    <p:sldId id="337" r:id="rId10"/>
    <p:sldId id="342" r:id="rId11"/>
    <p:sldId id="339" r:id="rId12"/>
    <p:sldId id="34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9933FF"/>
    <a:srgbClr val="FF9933"/>
    <a:srgbClr val="84893D"/>
    <a:srgbClr val="1508B8"/>
    <a:srgbClr val="FF66CC"/>
    <a:srgbClr val="141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3829-AB83-418B-9E61-B56E5E4BA59B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9F48-D88A-40B9-BD42-5E57FD99E7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3829-AB83-418B-9E61-B56E5E4BA59B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9F48-D88A-40B9-BD42-5E57FD99E7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3829-AB83-418B-9E61-B56E5E4BA59B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9F48-D88A-40B9-BD42-5E57FD99E7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3829-AB83-418B-9E61-B56E5E4BA59B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9F48-D88A-40B9-BD42-5E57FD99E7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3829-AB83-418B-9E61-B56E5E4BA59B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9F48-D88A-40B9-BD42-5E57FD99E7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3829-AB83-418B-9E61-B56E5E4BA59B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9F48-D88A-40B9-BD42-5E57FD99E7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3829-AB83-418B-9E61-B56E5E4BA59B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9F48-D88A-40B9-BD42-5E57FD99E7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3829-AB83-418B-9E61-B56E5E4BA59B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9F48-D88A-40B9-BD42-5E57FD99E7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3829-AB83-418B-9E61-B56E5E4BA59B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9F48-D88A-40B9-BD42-5E57FD99E7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3829-AB83-418B-9E61-B56E5E4BA59B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9F48-D88A-40B9-BD42-5E57FD99E7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3829-AB83-418B-9E61-B56E5E4BA59B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9F48-D88A-40B9-BD42-5E57FD99E72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CF43829-AB83-418B-9E61-B56E5E4BA59B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BB49F48-D88A-40B9-BD42-5E57FD99E72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avlovskbibl.ucoz.ru/index/stati_o_borunove_g_f_v_rajonnoj_gazete_quot_novaja_zhizn_quot/0-557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avlovskbibl.ucoz.ru/index/stati_o_borunove_g_f_v_rajonnoj_gazete_quot_novaja_zhizn_quot/0-557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ropova\Desktop\5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05337" y="2132856"/>
            <a:ext cx="3888432" cy="2808311"/>
          </a:xfrm>
        </p:spPr>
        <p:txBody>
          <a:bodyPr>
            <a:normAutofit/>
          </a:bodyPr>
          <a:lstStyle/>
          <a:p>
            <a:pPr algn="ctr"/>
            <a:r>
              <a:rPr lang="ru-RU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BatangChe" pitchFamily="49" charset="-127"/>
                <a:cs typeface="Arial" panose="020B0604020202020204" pitchFamily="34" charset="0"/>
              </a:rPr>
              <a:t>ГЕННАДИЙ  </a:t>
            </a:r>
            <a:br>
              <a:rPr lang="ru-RU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BatangChe" pitchFamily="49" charset="-127"/>
                <a:cs typeface="Arial" panose="020B0604020202020204" pitchFamily="34" charset="0"/>
              </a:rPr>
            </a:br>
            <a:r>
              <a:rPr lang="ru-RU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BatangChe" pitchFamily="49" charset="-127"/>
                <a:cs typeface="Arial" panose="020B0604020202020204" pitchFamily="34" charset="0"/>
              </a:rPr>
              <a:t>ФЕДОРОВИЧ </a:t>
            </a:r>
            <a:br>
              <a:rPr lang="ru-RU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BatangChe" pitchFamily="49" charset="-127"/>
                <a:cs typeface="Arial" panose="020B0604020202020204" pitchFamily="34" charset="0"/>
              </a:rPr>
            </a:br>
            <a:r>
              <a:rPr lang="ru-RU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BatangChe" pitchFamily="49" charset="-127"/>
                <a:cs typeface="Arial" panose="020B0604020202020204" pitchFamily="34" charset="0"/>
              </a:rPr>
              <a:t>БОРУНОВ,</a:t>
            </a:r>
            <a:br>
              <a:rPr lang="ru-RU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BatangChe" pitchFamily="49" charset="-127"/>
                <a:cs typeface="Arial" panose="020B0604020202020204" pitchFamily="34" charset="0"/>
              </a:rPr>
            </a:br>
            <a:r>
              <a:rPr lang="ru-RU" sz="2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BatangChe" pitchFamily="49" charset="-127"/>
                <a:cs typeface="Arial" pitchFamily="34" charset="0"/>
              </a:rPr>
              <a:t>заслуженный художник Российской Федерации</a:t>
            </a:r>
            <a:r>
              <a:rPr lang="ru-RU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400" b="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0192" y="476672"/>
            <a:ext cx="2664296" cy="79208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«Земляки»</a:t>
            </a:r>
          </a:p>
          <a:p>
            <a:pPr algn="ctr"/>
            <a:endParaRPr lang="ru-RU" dirty="0"/>
          </a:p>
        </p:txBody>
      </p:sp>
      <p:pic>
        <p:nvPicPr>
          <p:cNvPr id="4" name="Picture 2" descr="C:\Users\Toropova\Desktop\Боруновские чтения 2023. 9.09\IMG_87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3" y="-1"/>
            <a:ext cx="4933934" cy="685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72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oropova\Desktop\s120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15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33256"/>
            <a:ext cx="8183880" cy="79208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              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108012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600" dirty="0">
                <a:ln w="18415" cmpd="sng">
                  <a:noFill/>
                  <a:prstDash val="solid"/>
                </a:ln>
              </a:rPr>
              <a:t>Статьи о Г.Ф. </a:t>
            </a:r>
            <a:r>
              <a:rPr lang="ru-RU" sz="2600" dirty="0" err="1">
                <a:ln w="18415" cmpd="sng">
                  <a:noFill/>
                  <a:prstDash val="solid"/>
                </a:ln>
              </a:rPr>
              <a:t>Борунове</a:t>
            </a:r>
            <a:r>
              <a:rPr lang="ru-RU" sz="2600" dirty="0">
                <a:ln w="18415" cmpd="sng">
                  <a:noFill/>
                  <a:prstDash val="solid"/>
                </a:ln>
              </a:rPr>
              <a:t> </a:t>
            </a:r>
          </a:p>
          <a:p>
            <a:pPr marL="0" indent="0" algn="ctr">
              <a:buNone/>
            </a:pPr>
            <a:r>
              <a:rPr lang="ru-RU" sz="2600" dirty="0">
                <a:ln w="18415" cmpd="sng">
                  <a:noFill/>
                  <a:prstDash val="solid"/>
                </a:ln>
              </a:rPr>
              <a:t>в районной газете «Новая жизнь»</a:t>
            </a:r>
          </a:p>
          <a:p>
            <a:pPr marL="0" indent="0" algn="ctr">
              <a:buNone/>
            </a:pPr>
            <a:r>
              <a:rPr lang="en-US" sz="1600" dirty="0">
                <a:ln w="18415" cmpd="sng">
                  <a:noFill/>
                  <a:prstDash val="solid"/>
                </a:ln>
                <a:hlinkClick r:id="rId3"/>
              </a:rPr>
              <a:t>http://pavlovskbibl.ucoz.ru/index/stati_o_borunove_g_f_v_rajonnoj_gazete_quot_novaja_zhizn_quot/0-557</a:t>
            </a:r>
            <a:endParaRPr lang="ru-RU" sz="1600" dirty="0">
              <a:ln w="18415" cmpd="sng">
                <a:noFill/>
                <a:prstDash val="solid"/>
              </a:ln>
            </a:endParaRPr>
          </a:p>
          <a:p>
            <a:pPr marL="0" indent="0" algn="ctr">
              <a:buNone/>
            </a:pPr>
            <a:r>
              <a:rPr lang="ru-RU" sz="1600" dirty="0">
                <a:ln w="18415" cmpd="sng">
                  <a:noFill/>
                  <a:prstDash val="solid"/>
                </a:ln>
              </a:rPr>
              <a:t> </a:t>
            </a:r>
            <a:endParaRPr lang="ru-RU" sz="1600" b="1" dirty="0">
              <a:ln w="18415" cmpd="sng">
                <a:noFill/>
                <a:prstDash val="solid"/>
              </a:ln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50" y="1316538"/>
            <a:ext cx="8350514" cy="536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416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oropova\Desktop\s120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9826" y="970968"/>
            <a:ext cx="4723010" cy="5096359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n w="952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ndalus" pitchFamily="18" charset="-78"/>
              </a:rPr>
              <a:t>«Я рад, что труд моей жизни будет рассказывать о нашем времени, </a:t>
            </a:r>
            <a:br>
              <a:rPr lang="ru-RU" sz="2800" dirty="0">
                <a:ln w="952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ndalus" pitchFamily="18" charset="-78"/>
              </a:rPr>
            </a:br>
            <a:r>
              <a:rPr lang="ru-RU" sz="2800" dirty="0">
                <a:ln w="952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ndalus" pitchFamily="18" charset="-78"/>
              </a:rPr>
              <a:t>о моих ровесниках, родителях, о моих крестьянах-земляках тем, кто будет </a:t>
            </a:r>
            <a:br>
              <a:rPr lang="ru-RU" sz="2800" dirty="0">
                <a:ln w="952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ndalus" pitchFamily="18" charset="-78"/>
              </a:rPr>
            </a:br>
            <a:r>
              <a:rPr lang="ru-RU" sz="2800" dirty="0">
                <a:ln w="952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ndalus" pitchFamily="18" charset="-78"/>
              </a:rPr>
              <a:t>после нас…»</a:t>
            </a:r>
            <a:br>
              <a:rPr lang="ru-RU" sz="2800" dirty="0">
                <a:ln w="952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ndalus" pitchFamily="18" charset="-78"/>
              </a:rPr>
            </a:br>
            <a:r>
              <a:rPr lang="ru-RU" sz="2800" dirty="0">
                <a:ln w="952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</a:t>
            </a:r>
            <a:br>
              <a:rPr lang="ru-RU" sz="2800" dirty="0">
                <a:ln w="952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dirty="0">
                <a:ln w="952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</a:t>
            </a:r>
            <a:r>
              <a:rPr lang="ru-RU" sz="2000" dirty="0">
                <a:ln w="952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Геннадий </a:t>
            </a:r>
            <a:r>
              <a:rPr lang="ru-RU" sz="2000" dirty="0" err="1">
                <a:ln w="952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Борунов</a:t>
            </a:r>
            <a:r>
              <a:rPr lang="ru-RU" sz="2000" dirty="0">
                <a:ln w="952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pic>
        <p:nvPicPr>
          <p:cNvPr id="1026" name="Picture 2" descr="C:\Users\Toropova\Desktop\Боруновские чтения 2023. 9.09\борунов\borun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4" y="970969"/>
            <a:ext cx="3817498" cy="509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221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oropova\Desktop\s120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01208"/>
            <a:ext cx="8183880" cy="733832"/>
          </a:xfrm>
        </p:spPr>
        <p:txBody>
          <a:bodyPr/>
          <a:lstStyle/>
          <a:p>
            <a:pPr algn="ctr"/>
            <a:r>
              <a:rPr lang="ru-RU" dirty="0">
                <a:effectLst/>
              </a:rPr>
              <a:t>Спасибо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16168"/>
            <a:ext cx="8640960" cy="3816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/>
              <a:t>Павловская </a:t>
            </a:r>
            <a:r>
              <a:rPr lang="ru-RU" sz="3200" b="1" dirty="0" err="1"/>
              <a:t>межпоселенческая</a:t>
            </a:r>
            <a:r>
              <a:rPr lang="ru-RU" sz="3200" b="1" dirty="0"/>
              <a:t> модельная библиотека </a:t>
            </a:r>
          </a:p>
          <a:p>
            <a:pPr marL="0" indent="0" algn="ctr">
              <a:buNone/>
            </a:pPr>
            <a:r>
              <a:rPr lang="ru-RU" sz="3200" b="1" dirty="0"/>
              <a:t>им. И. Л. Шумилова</a:t>
            </a:r>
          </a:p>
          <a:p>
            <a:pPr marL="0" indent="0" algn="ctr">
              <a:buNone/>
            </a:pPr>
            <a:endParaRPr lang="ru-RU" sz="3200" b="1" dirty="0"/>
          </a:p>
          <a:p>
            <a:pPr marL="0" indent="0" algn="ctr">
              <a:buNone/>
            </a:pPr>
            <a:r>
              <a:rPr lang="ru-RU" sz="3200" b="1" dirty="0"/>
              <a:t>Статьи о Г.Ф. </a:t>
            </a:r>
            <a:r>
              <a:rPr lang="ru-RU" sz="3200" b="1" dirty="0" err="1"/>
              <a:t>Борунове</a:t>
            </a:r>
            <a:r>
              <a:rPr lang="ru-RU" sz="3200" b="1" dirty="0"/>
              <a:t>:</a:t>
            </a:r>
          </a:p>
          <a:p>
            <a:pPr marL="0" indent="0" algn="ctr">
              <a:buNone/>
            </a:pPr>
            <a:r>
              <a:rPr lang="en-US" sz="2000" b="1" dirty="0">
                <a:hlinkClick r:id="rId3"/>
              </a:rPr>
              <a:t>https://pavlovskbibl.ucoz.ru/index/stati_o_borunove_g_f_v_rajonnoj_gazete_quot_novaja_zhizn_quot/0-557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40685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oropova\Desktop\s120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-6658"/>
            <a:ext cx="9152877" cy="686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352928" cy="612068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Геннадий Федорович </a:t>
            </a:r>
            <a:r>
              <a:rPr lang="ru-RU" b="1" dirty="0" err="1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Борунов</a:t>
            </a:r>
            <a:r>
              <a:rPr lang="ru-RU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 родился 5 февраля 1928 года в Павловске Алтайского края. </a:t>
            </a:r>
          </a:p>
          <a:p>
            <a:pPr marL="0" indent="0" algn="just">
              <a:buNone/>
            </a:pPr>
            <a:r>
              <a:rPr lang="ru-RU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Геннадий Федорович - заслуженный художник Российской Федерации, лауреат Гуманитарной премии Демидовского фонда Алтайского края, член-корреспондент Петровской академии наук и искусств, лауреат премии администрации Алтайского края в области литературы, искусства, архитектуры и народного творчества. Награждён медалями "За трудовую доблесть", "За освоение целинных и залежных земель". При участии </a:t>
            </a:r>
            <a:r>
              <a:rPr lang="ru-RU" b="1" dirty="0" err="1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Борунова</a:t>
            </a:r>
            <a:r>
              <a:rPr lang="ru-RU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 в с. Павловск была открыта картинная галерея, которой присвоено имя художника. </a:t>
            </a:r>
          </a:p>
          <a:p>
            <a:pPr marL="0" indent="0" algn="just">
              <a:buNone/>
            </a:pPr>
            <a:r>
              <a:rPr lang="ru-RU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Звание "Почётный житель Павловска" присвоено 2003 году.</a:t>
            </a:r>
          </a:p>
          <a:p>
            <a:pPr marL="0" indent="0" algn="just">
              <a:buNone/>
            </a:pPr>
            <a:r>
              <a:rPr lang="ru-RU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Умер в 2008 году.</a:t>
            </a:r>
          </a:p>
        </p:txBody>
      </p:sp>
    </p:spTree>
    <p:extLst>
      <p:ext uri="{BB962C8B-B14F-4D97-AF65-F5344CB8AC3E}">
        <p14:creationId xmlns:p14="http://schemas.microsoft.com/office/powerpoint/2010/main" val="2500709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Toropova\Desktop\Боруновские чтения 2023. 9.09\борунов\певец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"/>
          <a:stretch/>
        </p:blipFill>
        <p:spPr bwMode="auto">
          <a:xfrm>
            <a:off x="0" y="-81389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31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oropova\Desktop\s120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33256"/>
            <a:ext cx="8183880" cy="79208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1983 г.                1986 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88639"/>
            <a:ext cx="8183880" cy="7920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Г.Ф.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Борунов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Каталог выставки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Toropova\Desktop\Боруновские чтения 2023. 9.09\борунов\геннадий борунов каталог 19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0828"/>
            <a:ext cx="3752686" cy="472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oropova\Desktop\Боруновские чтения 2023. 9.09\борунов\геннадий борунов катало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116" y="1172127"/>
            <a:ext cx="3694609" cy="467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968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oropova\Desktop\s120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49280"/>
            <a:ext cx="8183880" cy="5874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Фотоальбом работ художника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0039" y="332656"/>
            <a:ext cx="4392488" cy="5461212"/>
          </a:xfrm>
          <a:ln w="28575">
            <a:noFill/>
          </a:ln>
        </p:spPr>
        <p:txBody>
          <a:bodyPr>
            <a:normAutofit fontScale="85000" lnSpcReduction="20000"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«Спасибо за нашу Россию ту, которую Вы видите и чувствуете всей душой. Спасибо за простого, мудрого, двужильного человека русского, который живет в той нашей жизни, той ситуации, которая так зорко и талантливо схвачена в Ваших работах» </a:t>
            </a:r>
          </a:p>
          <a:p>
            <a:pPr marL="0" indent="0" algn="r">
              <a:buNone/>
            </a:pPr>
            <a:r>
              <a:rPr lang="ru-RU" sz="23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А.В. Сычёв, председатель Новосибирского отделения Петровской академии науки и искусств</a:t>
            </a:r>
          </a:p>
        </p:txBody>
      </p:sp>
      <p:pic>
        <p:nvPicPr>
          <p:cNvPr id="3074" name="Picture 2" descr="C:\Users\Toropova\Desktop\Боруновские чтения 2023. 9.09\борунов\борунов открыт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92" y="321260"/>
            <a:ext cx="386745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439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Toropova\Desktop\Боруновские чтения 2023. 9.09\борунов\шиши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03744"/>
            <a:ext cx="3966449" cy="320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Toropova\Desktop\s1200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84386"/>
            <a:ext cx="8183880" cy="5409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2008 г.                     2008 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19" y="260648"/>
            <a:ext cx="3239669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Г.Ф.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Борунов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C:\Users\Toropova\Desktop\Боруновские чтения 2023. 9.09\борунов\произведения ГФ Борунов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11" y="1003744"/>
            <a:ext cx="3276378" cy="490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oropova\Desktop\Боруновские чтения 2023. 9.09\борунов\шишин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3248082"/>
            <a:ext cx="3266837" cy="259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Toropova\Desktop\Боруновские чтения 2023. 9.09\борунов\шишин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065" y="260648"/>
            <a:ext cx="409902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051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oropova\Desktop\s120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866017"/>
            <a:ext cx="8391916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2019 г.         2021 г.            2019 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2881" y="383750"/>
            <a:ext cx="5472608" cy="64807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Проект «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Боруновская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палитра»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 descr="C:\Users\Toropova\Desktop\Боруновские чтения 2023. 9.09\борунов\боруновский пленэ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56913"/>
            <a:ext cx="3213369" cy="4663766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oropova\Desktop\Боруновские чтения 2023. 9.09\борунов\MDS333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56" y="404663"/>
            <a:ext cx="3032985" cy="438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oropova\Desktop\Боруновские чтения 2023. 9.09\борунов\MDS333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1072" r="1092" b="1770"/>
          <a:stretch/>
        </p:blipFill>
        <p:spPr bwMode="auto">
          <a:xfrm>
            <a:off x="2835263" y="1916832"/>
            <a:ext cx="2617012" cy="378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750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oropova\Desktop\s120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877272"/>
            <a:ext cx="8183880" cy="64807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2008 г.              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88640"/>
            <a:ext cx="818388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Геннадий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Борунов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Земля, где я родился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 descr="C:\Users\Toropova\Desktop\Боруновские чтения 2023. 9.09\борунов\борунов - земля, где я родилс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152" y="845332"/>
            <a:ext cx="350569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836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oropova\Desktop\s120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49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861048"/>
            <a:ext cx="3168352" cy="26642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</a:rPr>
              <a:t>На верхнем снимке Гена </a:t>
            </a:r>
            <a:r>
              <a:rPr lang="ru-RU" sz="2200" dirty="0" err="1">
                <a:solidFill>
                  <a:schemeClr val="bg1"/>
                </a:solidFill>
              </a:rPr>
              <a:t>Борунов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br>
              <a:rPr lang="ru-RU" sz="2200" dirty="0">
                <a:solidFill>
                  <a:schemeClr val="bg1"/>
                </a:solidFill>
              </a:rPr>
            </a:br>
            <a:r>
              <a:rPr lang="ru-RU" sz="2200" dirty="0">
                <a:solidFill>
                  <a:schemeClr val="bg1"/>
                </a:solidFill>
              </a:rPr>
              <a:t>с бантом, </a:t>
            </a:r>
            <a:br>
              <a:rPr lang="ru-RU" sz="2200" dirty="0">
                <a:solidFill>
                  <a:schemeClr val="bg1"/>
                </a:solidFill>
              </a:rPr>
            </a:br>
            <a:r>
              <a:rPr lang="ru-RU" sz="2200" dirty="0">
                <a:solidFill>
                  <a:schemeClr val="bg1"/>
                </a:solidFill>
              </a:rPr>
              <a:t>на нижнем – в белом воротнике</a:t>
            </a:r>
            <a:br>
              <a:rPr lang="ru-RU" sz="2200" dirty="0">
                <a:solidFill>
                  <a:schemeClr val="bg1"/>
                </a:solidFill>
              </a:rPr>
            </a:b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1932 г.              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0" y="188640"/>
            <a:ext cx="3240360" cy="25922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ln w="18415" cmpd="sng">
                  <a:noFill/>
                  <a:prstDash val="solid"/>
                </a:ln>
                <a:solidFill>
                  <a:schemeClr val="bg1"/>
                </a:solidFill>
              </a:rPr>
              <a:t>Воспоминания </a:t>
            </a:r>
          </a:p>
          <a:p>
            <a:pPr marL="0" indent="0" algn="ctr">
              <a:buNone/>
            </a:pPr>
            <a:r>
              <a:rPr lang="ru-RU" sz="2000" dirty="0">
                <a:ln w="18415" cmpd="sng">
                  <a:noFill/>
                  <a:prstDash val="solid"/>
                </a:ln>
                <a:solidFill>
                  <a:schemeClr val="bg1"/>
                </a:solidFill>
              </a:rPr>
              <a:t>о Г.Ф. </a:t>
            </a:r>
            <a:r>
              <a:rPr lang="ru-RU" sz="2000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</a:rPr>
              <a:t>Борунове</a:t>
            </a:r>
            <a:endParaRPr lang="ru-RU" sz="2000" dirty="0">
              <a:ln w="18415" cmpd="sng">
                <a:noFill/>
                <a:prstDash val="solid"/>
              </a:ln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200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000" b="1" dirty="0">
                <a:ln w="19050">
                  <a:noFill/>
                  <a:prstDash val="solid"/>
                </a:ln>
                <a:solidFill>
                  <a:srgbClr val="0070C0"/>
                </a:solidFill>
              </a:rPr>
              <a:t>Л.Г. </a:t>
            </a:r>
            <a:r>
              <a:rPr lang="ru-RU" sz="2000" b="1" dirty="0" err="1">
                <a:ln w="19050">
                  <a:noFill/>
                  <a:prstDash val="solid"/>
                </a:ln>
                <a:solidFill>
                  <a:srgbClr val="0070C0"/>
                </a:solidFill>
              </a:rPr>
              <a:t>Батраковой</a:t>
            </a:r>
            <a:r>
              <a:rPr lang="ru-RU" sz="2000" b="1" dirty="0">
                <a:ln w="19050">
                  <a:noFill/>
                  <a:prstDash val="solid"/>
                </a:ln>
                <a:solidFill>
                  <a:srgbClr val="0070C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2000" b="1" dirty="0">
                <a:ln w="19050">
                  <a:noFill/>
                  <a:prstDash val="solid"/>
                </a:ln>
                <a:solidFill>
                  <a:srgbClr val="0070C0"/>
                </a:solidFill>
              </a:rPr>
              <a:t>(газета «Новая жизнь», 2013 г., 23 февр. С.4)</a:t>
            </a:r>
          </a:p>
        </p:txBody>
      </p:sp>
      <p:pic>
        <p:nvPicPr>
          <p:cNvPr id="7170" name="Picture 2" descr="C:\Users\Toropova\Desktop\Боруновские чтения 2023. 9.09\борунов\б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4" y="161909"/>
            <a:ext cx="5178319" cy="324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oropova\Desktop\Боруновские чтения 2023. 9.09\борунов\б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360" y="3231536"/>
            <a:ext cx="5509120" cy="346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429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920</TotalTime>
  <Words>422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Verdana</vt:lpstr>
      <vt:lpstr>Wingdings 2</vt:lpstr>
      <vt:lpstr>Аспект</vt:lpstr>
      <vt:lpstr>ГЕННАДИЙ   ФЕДОРОВИЧ  БОРУНОВ, заслуженный художник Российской Федерации    </vt:lpstr>
      <vt:lpstr>Презентация PowerPoint</vt:lpstr>
      <vt:lpstr>Презентация PowerPoint</vt:lpstr>
      <vt:lpstr>1983 г.                1986 г.</vt:lpstr>
      <vt:lpstr>Фотоальбом работ художника</vt:lpstr>
      <vt:lpstr>2008 г.                     2008 г.</vt:lpstr>
      <vt:lpstr>2019 г.         2021 г.            2019 г.</vt:lpstr>
      <vt:lpstr>2008 г.                </vt:lpstr>
      <vt:lpstr>На верхнем снимке Гена Борунов  с бантом,  на нижнем – в белом воротнике  1932 г.                </vt:lpstr>
      <vt:lpstr>                </vt:lpstr>
      <vt:lpstr>«Я рад, что труд моей жизни будет рассказывать о нашем времени,  о моих ровесниках, родителях, о моих крестьянах-земляках тем, кто будет  после нас…»                         Геннадий Борунов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нравственности</dc:title>
  <dc:creator>Toropova</dc:creator>
  <cp:lastModifiedBy>Ксенья Ткаченко</cp:lastModifiedBy>
  <cp:revision>135</cp:revision>
  <dcterms:created xsi:type="dcterms:W3CDTF">2018-09-24T09:48:54Z</dcterms:created>
  <dcterms:modified xsi:type="dcterms:W3CDTF">2024-08-07T13:27:43Z</dcterms:modified>
</cp:coreProperties>
</file>